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2"/>
  </p:notesMasterIdLst>
  <p:sldIdLst>
    <p:sldId id="261" r:id="rId2"/>
    <p:sldId id="319" r:id="rId3"/>
    <p:sldId id="363" r:id="rId4"/>
    <p:sldId id="262" r:id="rId5"/>
    <p:sldId id="370" r:id="rId6"/>
    <p:sldId id="284" r:id="rId7"/>
    <p:sldId id="366" r:id="rId8"/>
    <p:sldId id="388" r:id="rId9"/>
    <p:sldId id="280" r:id="rId10"/>
    <p:sldId id="316" r:id="rId11"/>
    <p:sldId id="282" r:id="rId12"/>
    <p:sldId id="317" r:id="rId13"/>
    <p:sldId id="371" r:id="rId14"/>
    <p:sldId id="374" r:id="rId15"/>
    <p:sldId id="375" r:id="rId16"/>
    <p:sldId id="376" r:id="rId17"/>
    <p:sldId id="377" r:id="rId18"/>
    <p:sldId id="380" r:id="rId19"/>
    <p:sldId id="381" r:id="rId20"/>
    <p:sldId id="382" r:id="rId21"/>
    <p:sldId id="387" r:id="rId22"/>
    <p:sldId id="324" r:id="rId23"/>
    <p:sldId id="279" r:id="rId24"/>
    <p:sldId id="308" r:id="rId25"/>
    <p:sldId id="309" r:id="rId26"/>
    <p:sldId id="315" r:id="rId27"/>
    <p:sldId id="368" r:id="rId28"/>
    <p:sldId id="281" r:id="rId29"/>
    <p:sldId id="369" r:id="rId30"/>
    <p:sldId id="362"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4275"/>
  </p:normalViewPr>
  <p:slideViewPr>
    <p:cSldViewPr snapToGrid="0" snapToObjects="1">
      <p:cViewPr varScale="1">
        <p:scale>
          <a:sx n="84" d="100"/>
          <a:sy n="84" d="100"/>
        </p:scale>
        <p:origin x="18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17.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17.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9C5D5-C8F6-46F2-BD90-D68E02987FE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nl-NL"/>
        </a:p>
      </dgm:t>
    </dgm:pt>
    <dgm:pt modelId="{DCB99545-D3C5-4227-B8BA-16CF993202B7}">
      <dgm:prSet phldrT="[Tekst]" custT="1"/>
      <dgm:spPr/>
      <dgm:t>
        <a:bodyPr/>
        <a:lstStyle/>
        <a:p>
          <a:r>
            <a:rPr lang="nl-NL" sz="1050"/>
            <a:t>Onderzoeken van de casus en de context </a:t>
          </a:r>
        </a:p>
      </dgm:t>
    </dgm:pt>
    <dgm:pt modelId="{8BCC3731-8BAC-431B-8990-7D969DD3DE24}" type="parTrans" cxnId="{B1641B4A-6548-4ACD-933F-205B9954FBDC}">
      <dgm:prSet/>
      <dgm:spPr/>
      <dgm:t>
        <a:bodyPr/>
        <a:lstStyle/>
        <a:p>
          <a:endParaRPr lang="nl-NL" sz="4000"/>
        </a:p>
      </dgm:t>
    </dgm:pt>
    <dgm:pt modelId="{7C7E7764-1E0B-4833-86FB-B1B7D9E4DFA0}" type="sibTrans" cxnId="{B1641B4A-6548-4ACD-933F-205B9954FBDC}">
      <dgm:prSet custT="1"/>
      <dgm:spPr/>
      <dgm:t>
        <a:bodyPr/>
        <a:lstStyle/>
        <a:p>
          <a:endParaRPr lang="nl-NL" sz="1000"/>
        </a:p>
      </dgm:t>
    </dgm:pt>
    <dgm:pt modelId="{7B6F88C0-F691-458C-9758-8D1F3F22326B}">
      <dgm:prSet phldrT="[Tekst]" custT="1"/>
      <dgm:spPr/>
      <dgm:t>
        <a:bodyPr/>
        <a:lstStyle/>
        <a:p>
          <a:r>
            <a:rPr lang="nl-NL" sz="1200"/>
            <a:t>gesprek met gemeente</a:t>
          </a:r>
        </a:p>
      </dgm:t>
    </dgm:pt>
    <dgm:pt modelId="{808EACFC-C6F6-44F2-8FC7-29EDE13751F9}" type="parTrans" cxnId="{A15DA1E8-35D7-41E8-A208-26706F427E3B}">
      <dgm:prSet/>
      <dgm:spPr/>
      <dgm:t>
        <a:bodyPr/>
        <a:lstStyle/>
        <a:p>
          <a:endParaRPr lang="nl-NL" sz="4000"/>
        </a:p>
      </dgm:t>
    </dgm:pt>
    <dgm:pt modelId="{1BC8FD91-A0F3-4A94-98E8-37FA54BD9195}" type="sibTrans" cxnId="{A15DA1E8-35D7-41E8-A208-26706F427E3B}">
      <dgm:prSet/>
      <dgm:spPr/>
      <dgm:t>
        <a:bodyPr/>
        <a:lstStyle/>
        <a:p>
          <a:endParaRPr lang="nl-NL" sz="4000"/>
        </a:p>
      </dgm:t>
    </dgm:pt>
    <dgm:pt modelId="{76504E91-B1BE-4C9E-92E6-AA0204D1023C}">
      <dgm:prSet phldrT="[Tekst]" custT="1"/>
      <dgm:spPr/>
      <dgm:t>
        <a:bodyPr/>
        <a:lstStyle/>
        <a:p>
          <a:r>
            <a:rPr lang="nl-NL" sz="1050"/>
            <a:t>Hoofd- en deelvragen formuleren die helpen de casus aan te pakken</a:t>
          </a:r>
        </a:p>
      </dgm:t>
    </dgm:pt>
    <dgm:pt modelId="{7814489F-6C53-4A8C-BF6F-7BF4E55FB433}" type="parTrans" cxnId="{C3BADF04-E53A-42C7-B487-C839FB3056A5}">
      <dgm:prSet/>
      <dgm:spPr/>
      <dgm:t>
        <a:bodyPr/>
        <a:lstStyle/>
        <a:p>
          <a:endParaRPr lang="nl-NL" sz="4000"/>
        </a:p>
      </dgm:t>
    </dgm:pt>
    <dgm:pt modelId="{049FC723-E644-4597-8CA7-D9C8F1096F60}" type="sibTrans" cxnId="{C3BADF04-E53A-42C7-B487-C839FB3056A5}">
      <dgm:prSet custT="1"/>
      <dgm:spPr/>
      <dgm:t>
        <a:bodyPr/>
        <a:lstStyle/>
        <a:p>
          <a:endParaRPr lang="nl-NL" sz="1000"/>
        </a:p>
      </dgm:t>
    </dgm:pt>
    <dgm:pt modelId="{E025B3A4-1E25-49B0-A92C-4ABBA5F9F4E8}">
      <dgm:prSet phldrT="[Tekst]" custT="1"/>
      <dgm:spPr/>
      <dgm:t>
        <a:bodyPr/>
        <a:lstStyle/>
        <a:p>
          <a:r>
            <a:rPr lang="nl-NL" sz="1050"/>
            <a:t> lessen</a:t>
          </a:r>
        </a:p>
      </dgm:t>
    </dgm:pt>
    <dgm:pt modelId="{CBD99796-C36A-4FC2-BBF3-5A0F3D3F9605}" type="parTrans" cxnId="{6F1C8019-07DF-41F4-AE7C-79EEA71B8E9A}">
      <dgm:prSet/>
      <dgm:spPr/>
      <dgm:t>
        <a:bodyPr/>
        <a:lstStyle/>
        <a:p>
          <a:endParaRPr lang="nl-NL" sz="4000"/>
        </a:p>
      </dgm:t>
    </dgm:pt>
    <dgm:pt modelId="{EE69120A-681A-4778-AC67-0470E01A5275}" type="sibTrans" cxnId="{6F1C8019-07DF-41F4-AE7C-79EEA71B8E9A}">
      <dgm:prSet/>
      <dgm:spPr/>
      <dgm:t>
        <a:bodyPr/>
        <a:lstStyle/>
        <a:p>
          <a:endParaRPr lang="nl-NL" sz="4000"/>
        </a:p>
      </dgm:t>
    </dgm:pt>
    <dgm:pt modelId="{B1B95C84-B2BF-4079-A6DF-CD77495E6C98}">
      <dgm:prSet phldrT="[Tekst]" custT="1"/>
      <dgm:spPr/>
      <dgm:t>
        <a:bodyPr/>
        <a:lstStyle/>
        <a:p>
          <a:r>
            <a:rPr lang="nl-NL" sz="1050"/>
            <a:t>onderzoeksopzet bepalen om de hoofd- en deelvragen te beantwoorden  </a:t>
          </a:r>
        </a:p>
      </dgm:t>
    </dgm:pt>
    <dgm:pt modelId="{1E20751E-7170-4C70-A54C-9A61F97FB771}" type="parTrans" cxnId="{A09F31FF-3BAA-458E-B55B-0DB33F9C6495}">
      <dgm:prSet/>
      <dgm:spPr/>
      <dgm:t>
        <a:bodyPr/>
        <a:lstStyle/>
        <a:p>
          <a:endParaRPr lang="nl-NL" sz="4000"/>
        </a:p>
      </dgm:t>
    </dgm:pt>
    <dgm:pt modelId="{3265794B-D955-4126-AC96-679062E202CA}" type="sibTrans" cxnId="{A09F31FF-3BAA-458E-B55B-0DB33F9C6495}">
      <dgm:prSet custT="1"/>
      <dgm:spPr/>
      <dgm:t>
        <a:bodyPr/>
        <a:lstStyle/>
        <a:p>
          <a:endParaRPr lang="nl-NL" sz="1000"/>
        </a:p>
      </dgm:t>
    </dgm:pt>
    <dgm:pt modelId="{7CC5FC83-E284-4955-AAE4-36D49B8E3999}">
      <dgm:prSet phldrT="[Tekst]" custT="1"/>
      <dgm:spPr/>
      <dgm:t>
        <a:bodyPr/>
        <a:lstStyle/>
        <a:p>
          <a:r>
            <a:rPr lang="nl-NL" sz="1050"/>
            <a:t>lessen  </a:t>
          </a:r>
        </a:p>
      </dgm:t>
    </dgm:pt>
    <dgm:pt modelId="{D947AB5F-5E10-4D35-A13B-E7817D3E55A0}" type="parTrans" cxnId="{B4F0CBBF-51E3-44AC-8C8C-6A1AAB00F3F5}">
      <dgm:prSet/>
      <dgm:spPr/>
      <dgm:t>
        <a:bodyPr/>
        <a:lstStyle/>
        <a:p>
          <a:endParaRPr lang="nl-NL" sz="4000"/>
        </a:p>
      </dgm:t>
    </dgm:pt>
    <dgm:pt modelId="{DD3BAE66-68D9-4D42-8459-0B9694ECB33C}" type="sibTrans" cxnId="{B4F0CBBF-51E3-44AC-8C8C-6A1AAB00F3F5}">
      <dgm:prSet/>
      <dgm:spPr/>
      <dgm:t>
        <a:bodyPr/>
        <a:lstStyle/>
        <a:p>
          <a:endParaRPr lang="nl-NL" sz="4000"/>
        </a:p>
      </dgm:t>
    </dgm:pt>
    <dgm:pt modelId="{22305840-E7AD-4F03-B264-8D891551089D}">
      <dgm:prSet phldrT="[Tekst]" custT="1"/>
      <dgm:spPr/>
      <dgm:t>
        <a:bodyPr/>
        <a:lstStyle/>
        <a:p>
          <a:r>
            <a:rPr lang="nl-NL" sz="1200"/>
            <a:t>desk- en </a:t>
          </a:r>
          <a:r>
            <a:rPr lang="nl-NL" sz="1200" err="1"/>
            <a:t>fielsresearch</a:t>
          </a:r>
          <a:r>
            <a:rPr lang="nl-NL" sz="1200"/>
            <a:t> </a:t>
          </a:r>
        </a:p>
      </dgm:t>
    </dgm:pt>
    <dgm:pt modelId="{634F3132-3476-4F81-8375-6475783FADB6}" type="parTrans" cxnId="{F13C2BDC-EFF3-4ED2-9F59-2088E9B49AF7}">
      <dgm:prSet/>
      <dgm:spPr/>
      <dgm:t>
        <a:bodyPr/>
        <a:lstStyle/>
        <a:p>
          <a:endParaRPr lang="nl-NL" sz="4000"/>
        </a:p>
      </dgm:t>
    </dgm:pt>
    <dgm:pt modelId="{34DD7BF6-A8FE-43CF-AFA3-E2FB7B19E203}" type="sibTrans" cxnId="{F13C2BDC-EFF3-4ED2-9F59-2088E9B49AF7}">
      <dgm:prSet/>
      <dgm:spPr/>
      <dgm:t>
        <a:bodyPr/>
        <a:lstStyle/>
        <a:p>
          <a:endParaRPr lang="nl-NL" sz="4000"/>
        </a:p>
      </dgm:t>
    </dgm:pt>
    <dgm:pt modelId="{533226C7-63FF-43FF-9F94-7D9B957A55E0}">
      <dgm:prSet phldrT="[Tekst]" custT="1"/>
      <dgm:spPr/>
      <dgm:t>
        <a:bodyPr/>
        <a:lstStyle/>
        <a:p>
          <a:r>
            <a:rPr lang="nl-NL" sz="1050"/>
            <a:t>LA 1</a:t>
          </a:r>
        </a:p>
      </dgm:t>
    </dgm:pt>
    <dgm:pt modelId="{73EB7706-2153-4879-A0C9-36DCDB138327}" type="parTrans" cxnId="{1BCEFF83-F754-4467-AEE6-1EF1F45363B9}">
      <dgm:prSet/>
      <dgm:spPr/>
      <dgm:t>
        <a:bodyPr/>
        <a:lstStyle/>
        <a:p>
          <a:endParaRPr lang="nl-NL" sz="4000"/>
        </a:p>
      </dgm:t>
    </dgm:pt>
    <dgm:pt modelId="{E00CDA70-6A1A-484A-9940-C08DB42C82E6}" type="sibTrans" cxnId="{1BCEFF83-F754-4467-AEE6-1EF1F45363B9}">
      <dgm:prSet/>
      <dgm:spPr/>
      <dgm:t>
        <a:bodyPr/>
        <a:lstStyle/>
        <a:p>
          <a:endParaRPr lang="nl-NL" sz="4000"/>
        </a:p>
      </dgm:t>
    </dgm:pt>
    <dgm:pt modelId="{C4AB262B-8055-41BA-837E-981D113A89C2}">
      <dgm:prSet custT="1"/>
      <dgm:spPr/>
      <dgm:t>
        <a:bodyPr/>
        <a:lstStyle/>
        <a:p>
          <a:r>
            <a:rPr lang="nl-NL" sz="1050"/>
            <a:t>lessen experts</a:t>
          </a:r>
        </a:p>
      </dgm:t>
    </dgm:pt>
    <dgm:pt modelId="{1C07D55B-64AB-4CE1-A0D0-0F384EFB13A3}" type="parTrans" cxnId="{289CA116-CC51-4AA8-8744-389EDDDC54E0}">
      <dgm:prSet/>
      <dgm:spPr/>
      <dgm:t>
        <a:bodyPr/>
        <a:lstStyle/>
        <a:p>
          <a:endParaRPr lang="nl-NL" sz="4000"/>
        </a:p>
      </dgm:t>
    </dgm:pt>
    <dgm:pt modelId="{990785AB-171A-4762-84B0-B141E2EC239D}" type="sibTrans" cxnId="{289CA116-CC51-4AA8-8744-389EDDDC54E0}">
      <dgm:prSet custT="1"/>
      <dgm:spPr/>
      <dgm:t>
        <a:bodyPr/>
        <a:lstStyle/>
        <a:p>
          <a:endParaRPr lang="nl-NL" sz="1000"/>
        </a:p>
      </dgm:t>
    </dgm:pt>
    <dgm:pt modelId="{687EEFF6-517D-4A6B-B9AD-F903A2BCBCCA}">
      <dgm:prSet custT="1"/>
      <dgm:spPr/>
      <dgm:t>
        <a:bodyPr/>
        <a:lstStyle/>
        <a:p>
          <a:r>
            <a:rPr lang="nl-NL" sz="1050"/>
            <a:t>alle informatie verzamelen en analyseren en voorstel advies maken</a:t>
          </a:r>
        </a:p>
      </dgm:t>
    </dgm:pt>
    <dgm:pt modelId="{0D180C6D-9522-4E48-9A36-07F945F3D146}" type="parTrans" cxnId="{4F516ADC-C2F5-4858-AFE8-AE4A28E7C999}">
      <dgm:prSet/>
      <dgm:spPr/>
      <dgm:t>
        <a:bodyPr/>
        <a:lstStyle/>
        <a:p>
          <a:endParaRPr lang="nl-NL" sz="4000"/>
        </a:p>
      </dgm:t>
    </dgm:pt>
    <dgm:pt modelId="{1A1502CF-92CE-4E80-A339-AFEB6BE83BA9}" type="sibTrans" cxnId="{4F516ADC-C2F5-4858-AFE8-AE4A28E7C999}">
      <dgm:prSet custT="1"/>
      <dgm:spPr/>
      <dgm:t>
        <a:bodyPr/>
        <a:lstStyle/>
        <a:p>
          <a:endParaRPr lang="nl-NL" sz="1000"/>
        </a:p>
      </dgm:t>
    </dgm:pt>
    <dgm:pt modelId="{A452C1E4-8302-4DA7-9E59-20B1CCE6446D}">
      <dgm:prSet custT="1"/>
      <dgm:spPr/>
      <dgm:t>
        <a:bodyPr/>
        <a:lstStyle/>
        <a:p>
          <a:r>
            <a:rPr lang="nl-NL" sz="1050"/>
            <a:t>lessen </a:t>
          </a:r>
        </a:p>
      </dgm:t>
    </dgm:pt>
    <dgm:pt modelId="{931BF353-8CCC-4000-805B-F1D6E6138F4D}" type="parTrans" cxnId="{F71EBE1A-5164-4E29-ACB7-6FB3E3360C19}">
      <dgm:prSet/>
      <dgm:spPr/>
      <dgm:t>
        <a:bodyPr/>
        <a:lstStyle/>
        <a:p>
          <a:endParaRPr lang="nl-NL" sz="4000"/>
        </a:p>
      </dgm:t>
    </dgm:pt>
    <dgm:pt modelId="{6DED6AC8-1306-4A53-8C2B-E3ABA7B606F6}" type="sibTrans" cxnId="{F71EBE1A-5164-4E29-ACB7-6FB3E3360C19}">
      <dgm:prSet/>
      <dgm:spPr/>
      <dgm:t>
        <a:bodyPr/>
        <a:lstStyle/>
        <a:p>
          <a:endParaRPr lang="nl-NL" sz="4000"/>
        </a:p>
      </dgm:t>
    </dgm:pt>
    <dgm:pt modelId="{EE99C915-9BEA-4F1C-8115-6EE25C10A21F}">
      <dgm:prSet custT="1"/>
      <dgm:spPr/>
      <dgm:t>
        <a:bodyPr/>
        <a:lstStyle/>
        <a:p>
          <a:r>
            <a:rPr lang="nl-NL" sz="1050"/>
            <a:t>Komen tot een definitief advies om de casus aan te pakken </a:t>
          </a:r>
        </a:p>
      </dgm:t>
    </dgm:pt>
    <dgm:pt modelId="{44AA8FF8-578A-4A90-BB4D-BBDB2F8148FE}" type="parTrans" cxnId="{F0E47B96-B219-49EE-8B67-14F4DEB0E028}">
      <dgm:prSet/>
      <dgm:spPr/>
      <dgm:t>
        <a:bodyPr/>
        <a:lstStyle/>
        <a:p>
          <a:endParaRPr lang="nl-NL" sz="4000"/>
        </a:p>
      </dgm:t>
    </dgm:pt>
    <dgm:pt modelId="{BB8B8881-33BE-4FDD-B580-1BD37B544428}" type="sibTrans" cxnId="{F0E47B96-B219-49EE-8B67-14F4DEB0E028}">
      <dgm:prSet custT="1"/>
      <dgm:spPr/>
      <dgm:t>
        <a:bodyPr/>
        <a:lstStyle/>
        <a:p>
          <a:endParaRPr lang="nl-NL" sz="1000"/>
        </a:p>
      </dgm:t>
    </dgm:pt>
    <dgm:pt modelId="{23BE4B6B-9A3C-4C28-B875-A3E71EC525D7}">
      <dgm:prSet custT="1"/>
      <dgm:spPr/>
      <dgm:t>
        <a:bodyPr/>
        <a:lstStyle/>
        <a:p>
          <a:r>
            <a:rPr lang="nl-NL" sz="1050"/>
            <a:t>alle input die er ligt samenvoegen, keuzes maken &amp; iets verrassends toevoegen</a:t>
          </a:r>
        </a:p>
      </dgm:t>
    </dgm:pt>
    <dgm:pt modelId="{E8C27DCD-C3DC-4017-BA88-4335A67355D7}" type="parTrans" cxnId="{2B8F0636-1B18-47DE-B11F-C091D698C504}">
      <dgm:prSet/>
      <dgm:spPr/>
      <dgm:t>
        <a:bodyPr/>
        <a:lstStyle/>
        <a:p>
          <a:endParaRPr lang="nl-NL" sz="4000"/>
        </a:p>
      </dgm:t>
    </dgm:pt>
    <dgm:pt modelId="{6C897C9C-1A3C-4698-9FCA-62A904FE0C65}" type="sibTrans" cxnId="{2B8F0636-1B18-47DE-B11F-C091D698C504}">
      <dgm:prSet/>
      <dgm:spPr/>
      <dgm:t>
        <a:bodyPr/>
        <a:lstStyle/>
        <a:p>
          <a:endParaRPr lang="nl-NL" sz="4000"/>
        </a:p>
      </dgm:t>
    </dgm:pt>
    <dgm:pt modelId="{BA469364-BB2D-44B6-AE0A-779B0776F713}">
      <dgm:prSet custT="1"/>
      <dgm:spPr/>
      <dgm:t>
        <a:bodyPr/>
        <a:lstStyle/>
        <a:p>
          <a:r>
            <a:rPr lang="nl-NL" sz="1050"/>
            <a:t>LA 4 </a:t>
          </a:r>
        </a:p>
      </dgm:t>
    </dgm:pt>
    <dgm:pt modelId="{ECF7E623-BB3C-413E-86B5-915834F82EB1}" type="parTrans" cxnId="{977F553E-5C12-4947-9A44-2BCF1F83850C}">
      <dgm:prSet/>
      <dgm:spPr/>
      <dgm:t>
        <a:bodyPr/>
        <a:lstStyle/>
        <a:p>
          <a:endParaRPr lang="nl-NL" sz="4000"/>
        </a:p>
      </dgm:t>
    </dgm:pt>
    <dgm:pt modelId="{E6278C6F-AA1B-466D-BFD1-67221FFFF4E0}" type="sibTrans" cxnId="{977F553E-5C12-4947-9A44-2BCF1F83850C}">
      <dgm:prSet/>
      <dgm:spPr/>
      <dgm:t>
        <a:bodyPr/>
        <a:lstStyle/>
        <a:p>
          <a:endParaRPr lang="nl-NL" sz="4000"/>
        </a:p>
      </dgm:t>
    </dgm:pt>
    <dgm:pt modelId="{10DEFF70-4605-461F-8FD1-F03EED8A63BD}">
      <dgm:prSet custT="1"/>
      <dgm:spPr/>
      <dgm:t>
        <a:bodyPr/>
        <a:lstStyle/>
        <a:p>
          <a:r>
            <a:rPr lang="nl-NL" sz="1050"/>
            <a:t>Adviesrapport + presentatie voor de opdrachtgevers. </a:t>
          </a:r>
        </a:p>
      </dgm:t>
    </dgm:pt>
    <dgm:pt modelId="{13AC8894-8B71-443E-8876-57F03EF44AA5}" type="parTrans" cxnId="{4A7E3E1F-31ED-41EA-8420-A09B687554C1}">
      <dgm:prSet/>
      <dgm:spPr/>
      <dgm:t>
        <a:bodyPr/>
        <a:lstStyle/>
        <a:p>
          <a:endParaRPr lang="nl-NL" sz="4000"/>
        </a:p>
      </dgm:t>
    </dgm:pt>
    <dgm:pt modelId="{D0FFD834-A05A-4B81-AC2A-106147B88CCD}" type="sibTrans" cxnId="{4A7E3E1F-31ED-41EA-8420-A09B687554C1}">
      <dgm:prSet/>
      <dgm:spPr/>
      <dgm:t>
        <a:bodyPr/>
        <a:lstStyle/>
        <a:p>
          <a:endParaRPr lang="nl-NL" sz="4000"/>
        </a:p>
      </dgm:t>
    </dgm:pt>
    <dgm:pt modelId="{C2559C1A-3F32-41BE-AEAD-D2766F66F138}">
      <dgm:prSet custT="1"/>
      <dgm:spPr/>
      <dgm:t>
        <a:bodyPr/>
        <a:lstStyle/>
        <a:p>
          <a:r>
            <a:rPr lang="nl-NL" sz="1050"/>
            <a:t>Toets 1 = adviesrapport </a:t>
          </a:r>
        </a:p>
      </dgm:t>
    </dgm:pt>
    <dgm:pt modelId="{290CF814-F684-4137-8E9D-6B656A536B62}" type="parTrans" cxnId="{7ED7D7B1-B77A-4C65-A712-DCCD4844A623}">
      <dgm:prSet/>
      <dgm:spPr/>
      <dgm:t>
        <a:bodyPr/>
        <a:lstStyle/>
        <a:p>
          <a:endParaRPr lang="nl-NL" sz="4000"/>
        </a:p>
      </dgm:t>
    </dgm:pt>
    <dgm:pt modelId="{7DFD4276-AD8F-4B47-A39D-8E7CCCD8054D}" type="sibTrans" cxnId="{7ED7D7B1-B77A-4C65-A712-DCCD4844A623}">
      <dgm:prSet/>
      <dgm:spPr/>
      <dgm:t>
        <a:bodyPr/>
        <a:lstStyle/>
        <a:p>
          <a:endParaRPr lang="nl-NL" sz="4000"/>
        </a:p>
      </dgm:t>
    </dgm:pt>
    <dgm:pt modelId="{174CC411-16BE-4E1E-B4B0-6697C997B7CA}">
      <dgm:prSet custT="1"/>
      <dgm:spPr/>
      <dgm:t>
        <a:bodyPr/>
        <a:lstStyle/>
        <a:p>
          <a:r>
            <a:rPr lang="nl-NL" sz="1050"/>
            <a:t>Toets 2 = pecha kucha</a:t>
          </a:r>
        </a:p>
      </dgm:t>
    </dgm:pt>
    <dgm:pt modelId="{148CF3E6-E855-4C02-B8CA-A150B43AD755}" type="parTrans" cxnId="{2721DE62-A2A7-4A41-830D-D458C44F4C0F}">
      <dgm:prSet/>
      <dgm:spPr/>
      <dgm:t>
        <a:bodyPr/>
        <a:lstStyle/>
        <a:p>
          <a:endParaRPr lang="nl-NL" sz="4000"/>
        </a:p>
      </dgm:t>
    </dgm:pt>
    <dgm:pt modelId="{E28E13A5-0786-4521-98C2-69CE4B9A2EC7}" type="sibTrans" cxnId="{2721DE62-A2A7-4A41-830D-D458C44F4C0F}">
      <dgm:prSet/>
      <dgm:spPr/>
      <dgm:t>
        <a:bodyPr/>
        <a:lstStyle/>
        <a:p>
          <a:endParaRPr lang="nl-NL" sz="4000"/>
        </a:p>
      </dgm:t>
    </dgm:pt>
    <dgm:pt modelId="{9B909753-0A87-4FA3-A8D7-450E70CD8E59}">
      <dgm:prSet phldrT="[Tekst]" custT="1"/>
      <dgm:spPr/>
      <dgm:t>
        <a:bodyPr/>
        <a:lstStyle/>
        <a:p>
          <a:r>
            <a:rPr lang="nl-NL" sz="1050"/>
            <a:t>onderzoek concreet maken en uitvoeren  </a:t>
          </a:r>
        </a:p>
      </dgm:t>
    </dgm:pt>
    <dgm:pt modelId="{126F44E1-2527-48CF-97EF-118CF17F42B6}" type="parTrans" cxnId="{88B17E37-9661-41E3-8F5A-EB7B719D05BA}">
      <dgm:prSet/>
      <dgm:spPr/>
      <dgm:t>
        <a:bodyPr/>
        <a:lstStyle/>
        <a:p>
          <a:endParaRPr lang="nl-NL" sz="4000"/>
        </a:p>
      </dgm:t>
    </dgm:pt>
    <dgm:pt modelId="{A30A5D85-8A50-4D7C-B30C-2F45CF46837E}" type="sibTrans" cxnId="{88B17E37-9661-41E3-8F5A-EB7B719D05BA}">
      <dgm:prSet custT="1"/>
      <dgm:spPr/>
      <dgm:t>
        <a:bodyPr/>
        <a:lstStyle/>
        <a:p>
          <a:endParaRPr lang="nl-NL" sz="1000"/>
        </a:p>
      </dgm:t>
    </dgm:pt>
    <dgm:pt modelId="{1DE83CD3-7783-4308-82EE-134372C1B41F}">
      <dgm:prSet phldrT="[Tekst]" custT="1"/>
      <dgm:spPr/>
      <dgm:t>
        <a:bodyPr/>
        <a:lstStyle/>
        <a:p>
          <a:r>
            <a:rPr lang="nl-NL" sz="1050"/>
            <a:t>desk research + theoretisch kader onderzoeken </a:t>
          </a:r>
        </a:p>
      </dgm:t>
    </dgm:pt>
    <dgm:pt modelId="{01CAD2F8-7735-4315-A915-5CFED0878917}" type="parTrans" cxnId="{74D412AD-52AC-49D2-97A8-BEE43C970E74}">
      <dgm:prSet/>
      <dgm:spPr/>
      <dgm:t>
        <a:bodyPr/>
        <a:lstStyle/>
        <a:p>
          <a:endParaRPr lang="nl-NL" sz="4000"/>
        </a:p>
      </dgm:t>
    </dgm:pt>
    <dgm:pt modelId="{7B7C2DBE-C99E-4ED0-AFFD-06E60E0759FE}" type="sibTrans" cxnId="{74D412AD-52AC-49D2-97A8-BEE43C970E74}">
      <dgm:prSet/>
      <dgm:spPr/>
      <dgm:t>
        <a:bodyPr/>
        <a:lstStyle/>
        <a:p>
          <a:endParaRPr lang="nl-NL" sz="4000"/>
        </a:p>
      </dgm:t>
    </dgm:pt>
    <dgm:pt modelId="{A4422B34-C15B-46D9-A0CB-4AEDC1D6597D}">
      <dgm:prSet phldrT="[Tekst]" custT="1"/>
      <dgm:spPr/>
      <dgm:t>
        <a:bodyPr/>
        <a:lstStyle/>
        <a:p>
          <a:r>
            <a:rPr lang="nl-NL" sz="1050"/>
            <a:t>field research</a:t>
          </a:r>
        </a:p>
      </dgm:t>
    </dgm:pt>
    <dgm:pt modelId="{8D9645DC-6A96-432F-A6D8-2EF3AD2AEE7B}" type="parTrans" cxnId="{7060584C-A150-4ECD-B547-AA5EDBDDBCF2}">
      <dgm:prSet/>
      <dgm:spPr/>
      <dgm:t>
        <a:bodyPr/>
        <a:lstStyle/>
        <a:p>
          <a:endParaRPr lang="nl-NL" sz="4000"/>
        </a:p>
      </dgm:t>
    </dgm:pt>
    <dgm:pt modelId="{C90A28E9-3433-45EB-81CB-C99CAAAB5A64}" type="sibTrans" cxnId="{7060584C-A150-4ECD-B547-AA5EDBDDBCF2}">
      <dgm:prSet/>
      <dgm:spPr/>
      <dgm:t>
        <a:bodyPr/>
        <a:lstStyle/>
        <a:p>
          <a:endParaRPr lang="nl-NL" sz="4000"/>
        </a:p>
      </dgm:t>
    </dgm:pt>
    <dgm:pt modelId="{D32FDC51-969D-4A66-BE9C-9FAC89037F6D}">
      <dgm:prSet custT="1"/>
      <dgm:spPr/>
      <dgm:t>
        <a:bodyPr/>
        <a:lstStyle/>
        <a:p>
          <a:r>
            <a:rPr lang="nl-NL" sz="1050"/>
            <a:t>LA 2</a:t>
          </a:r>
        </a:p>
      </dgm:t>
    </dgm:pt>
    <dgm:pt modelId="{7A8CDDB9-0224-4C0B-9714-39BC585D4CF3}" type="parTrans" cxnId="{8AF4C3B2-7132-4CDA-B21A-C785A50B2C53}">
      <dgm:prSet/>
      <dgm:spPr/>
      <dgm:t>
        <a:bodyPr/>
        <a:lstStyle/>
        <a:p>
          <a:endParaRPr lang="nl-NL" sz="4000"/>
        </a:p>
      </dgm:t>
    </dgm:pt>
    <dgm:pt modelId="{2297D726-3853-48E9-A031-4FCFFCDFABEF}" type="sibTrans" cxnId="{8AF4C3B2-7132-4CDA-B21A-C785A50B2C53}">
      <dgm:prSet/>
      <dgm:spPr/>
      <dgm:t>
        <a:bodyPr/>
        <a:lstStyle/>
        <a:p>
          <a:endParaRPr lang="nl-NL" sz="4000"/>
        </a:p>
      </dgm:t>
    </dgm:pt>
    <dgm:pt modelId="{8C9470CF-C145-4FFB-BCA4-E9AB5AF41CE1}">
      <dgm:prSet custT="1"/>
      <dgm:spPr/>
      <dgm:t>
        <a:bodyPr/>
        <a:lstStyle/>
        <a:p>
          <a:r>
            <a:rPr lang="nl-NL" sz="1050"/>
            <a:t>LA 3</a:t>
          </a:r>
        </a:p>
      </dgm:t>
    </dgm:pt>
    <dgm:pt modelId="{EF4E0B0E-2170-45FC-BBF4-E7866813BB7C}" type="parTrans" cxnId="{C380534B-0F10-42B0-8253-19CB09F02B96}">
      <dgm:prSet/>
      <dgm:spPr/>
      <dgm:t>
        <a:bodyPr/>
        <a:lstStyle/>
        <a:p>
          <a:endParaRPr lang="nl-NL" sz="4000"/>
        </a:p>
      </dgm:t>
    </dgm:pt>
    <dgm:pt modelId="{D74EFE20-7976-40D7-A7A8-56EBCAAC20E1}" type="sibTrans" cxnId="{C380534B-0F10-42B0-8253-19CB09F02B96}">
      <dgm:prSet/>
      <dgm:spPr/>
      <dgm:t>
        <a:bodyPr/>
        <a:lstStyle/>
        <a:p>
          <a:endParaRPr lang="nl-NL" sz="4000"/>
        </a:p>
      </dgm:t>
    </dgm:pt>
    <dgm:pt modelId="{831F7710-F0C2-413E-A942-0014B3376FDA}">
      <dgm:prSet custT="1"/>
      <dgm:spPr/>
      <dgm:t>
        <a:bodyPr/>
        <a:lstStyle/>
        <a:p>
          <a:r>
            <a:rPr lang="nl-NL" sz="1050"/>
            <a:t>bespreken met  opdrachtgever </a:t>
          </a:r>
        </a:p>
      </dgm:t>
    </dgm:pt>
    <dgm:pt modelId="{0F161ADF-5B61-42F8-96D7-2821BE6149DD}" type="parTrans" cxnId="{2BC13C4C-B2C7-4FD0-A0C8-19C90710623C}">
      <dgm:prSet/>
      <dgm:spPr/>
      <dgm:t>
        <a:bodyPr/>
        <a:lstStyle/>
        <a:p>
          <a:endParaRPr lang="nl-NL" sz="4000"/>
        </a:p>
      </dgm:t>
    </dgm:pt>
    <dgm:pt modelId="{F9AF7A7F-5F47-45C2-A0BE-9902E17BA1EB}" type="sibTrans" cxnId="{2BC13C4C-B2C7-4FD0-A0C8-19C90710623C}">
      <dgm:prSet/>
      <dgm:spPr/>
      <dgm:t>
        <a:bodyPr/>
        <a:lstStyle/>
        <a:p>
          <a:endParaRPr lang="nl-NL" sz="4000"/>
        </a:p>
      </dgm:t>
    </dgm:pt>
    <dgm:pt modelId="{98FA2B25-0040-4E05-A844-7A6D3DCFF61A}" type="pres">
      <dgm:prSet presAssocID="{69E9C5D5-C8F6-46F2-BD90-D68E02987FE3}" presName="linearFlow" presStyleCnt="0">
        <dgm:presLayoutVars>
          <dgm:dir/>
          <dgm:animLvl val="lvl"/>
          <dgm:resizeHandles val="exact"/>
        </dgm:presLayoutVars>
      </dgm:prSet>
      <dgm:spPr/>
    </dgm:pt>
    <dgm:pt modelId="{95170E57-89D3-4611-A39E-940497780F5C}" type="pres">
      <dgm:prSet presAssocID="{DCB99545-D3C5-4227-B8BA-16CF993202B7}" presName="composite" presStyleCnt="0"/>
      <dgm:spPr/>
    </dgm:pt>
    <dgm:pt modelId="{670EBD2E-02FB-403C-B111-14716A7786F8}" type="pres">
      <dgm:prSet presAssocID="{DCB99545-D3C5-4227-B8BA-16CF993202B7}" presName="parTx" presStyleLbl="node1" presStyleIdx="0" presStyleCnt="8">
        <dgm:presLayoutVars>
          <dgm:chMax val="0"/>
          <dgm:chPref val="0"/>
          <dgm:bulletEnabled val="1"/>
        </dgm:presLayoutVars>
      </dgm:prSet>
      <dgm:spPr/>
    </dgm:pt>
    <dgm:pt modelId="{48B4DE52-0B05-4081-88B8-8E48D2822B0E}" type="pres">
      <dgm:prSet presAssocID="{DCB99545-D3C5-4227-B8BA-16CF993202B7}" presName="parSh" presStyleLbl="node1" presStyleIdx="0" presStyleCnt="8"/>
      <dgm:spPr/>
    </dgm:pt>
    <dgm:pt modelId="{F3A4AA0F-DAA0-4340-AD2A-ADB77A0AC2A5}" type="pres">
      <dgm:prSet presAssocID="{DCB99545-D3C5-4227-B8BA-16CF993202B7}" presName="desTx" presStyleLbl="fgAcc1" presStyleIdx="0" presStyleCnt="8" custLinFactNeighborX="8943" custLinFactNeighborY="21045">
        <dgm:presLayoutVars>
          <dgm:bulletEnabled val="1"/>
        </dgm:presLayoutVars>
      </dgm:prSet>
      <dgm:spPr/>
    </dgm:pt>
    <dgm:pt modelId="{6C2F4884-7CA1-4860-A10A-4A7F3316BF4F}" type="pres">
      <dgm:prSet presAssocID="{7C7E7764-1E0B-4833-86FB-B1B7D9E4DFA0}" presName="sibTrans" presStyleLbl="sibTrans2D1" presStyleIdx="0" presStyleCnt="7"/>
      <dgm:spPr/>
    </dgm:pt>
    <dgm:pt modelId="{F2BE15B1-E2D7-4410-ABAD-9EBE01F176B2}" type="pres">
      <dgm:prSet presAssocID="{7C7E7764-1E0B-4833-86FB-B1B7D9E4DFA0}" presName="connTx" presStyleLbl="sibTrans2D1" presStyleIdx="0" presStyleCnt="7"/>
      <dgm:spPr/>
    </dgm:pt>
    <dgm:pt modelId="{FB9A65EB-B802-45C0-BE27-A691433824A5}" type="pres">
      <dgm:prSet presAssocID="{76504E91-B1BE-4C9E-92E6-AA0204D1023C}" presName="composite" presStyleCnt="0"/>
      <dgm:spPr/>
    </dgm:pt>
    <dgm:pt modelId="{496BEC97-BF70-4352-A2BC-76DAE4C5C614}" type="pres">
      <dgm:prSet presAssocID="{76504E91-B1BE-4C9E-92E6-AA0204D1023C}" presName="parTx" presStyleLbl="node1" presStyleIdx="0" presStyleCnt="8">
        <dgm:presLayoutVars>
          <dgm:chMax val="0"/>
          <dgm:chPref val="0"/>
          <dgm:bulletEnabled val="1"/>
        </dgm:presLayoutVars>
      </dgm:prSet>
      <dgm:spPr/>
    </dgm:pt>
    <dgm:pt modelId="{57F9EB80-3648-45F1-937E-B52C1A339293}" type="pres">
      <dgm:prSet presAssocID="{76504E91-B1BE-4C9E-92E6-AA0204D1023C}" presName="parSh" presStyleLbl="node1" presStyleIdx="1" presStyleCnt="8" custScaleY="165404"/>
      <dgm:spPr/>
    </dgm:pt>
    <dgm:pt modelId="{CFBCF782-2FA2-46BC-BE23-3D7E2A3DCC52}" type="pres">
      <dgm:prSet presAssocID="{76504E91-B1BE-4C9E-92E6-AA0204D1023C}" presName="desTx" presStyleLbl="fgAcc1" presStyleIdx="1" presStyleCnt="8" custLinFactNeighborX="5110" custLinFactNeighborY="18892">
        <dgm:presLayoutVars>
          <dgm:bulletEnabled val="1"/>
        </dgm:presLayoutVars>
      </dgm:prSet>
      <dgm:spPr/>
    </dgm:pt>
    <dgm:pt modelId="{18E3648F-74A3-4D68-B8B9-D604699B3038}" type="pres">
      <dgm:prSet presAssocID="{049FC723-E644-4597-8CA7-D9C8F1096F60}" presName="sibTrans" presStyleLbl="sibTrans2D1" presStyleIdx="1" presStyleCnt="7"/>
      <dgm:spPr/>
    </dgm:pt>
    <dgm:pt modelId="{CBDA4E13-0916-4211-B93D-EC0472A669D4}" type="pres">
      <dgm:prSet presAssocID="{049FC723-E644-4597-8CA7-D9C8F1096F60}" presName="connTx" presStyleLbl="sibTrans2D1" presStyleIdx="1" presStyleCnt="7"/>
      <dgm:spPr/>
    </dgm:pt>
    <dgm:pt modelId="{F7076A64-1BC1-4B28-9948-1AC1F1ED9949}" type="pres">
      <dgm:prSet presAssocID="{B1B95C84-B2BF-4079-A6DF-CD77495E6C98}" presName="composite" presStyleCnt="0"/>
      <dgm:spPr/>
    </dgm:pt>
    <dgm:pt modelId="{AE3758A5-398B-4C91-919A-5F9BBCA08A6E}" type="pres">
      <dgm:prSet presAssocID="{B1B95C84-B2BF-4079-A6DF-CD77495E6C98}" presName="parTx" presStyleLbl="node1" presStyleIdx="1" presStyleCnt="8">
        <dgm:presLayoutVars>
          <dgm:chMax val="0"/>
          <dgm:chPref val="0"/>
          <dgm:bulletEnabled val="1"/>
        </dgm:presLayoutVars>
      </dgm:prSet>
      <dgm:spPr/>
    </dgm:pt>
    <dgm:pt modelId="{5B59797E-8AE8-409D-B2A3-1A577AAED51F}" type="pres">
      <dgm:prSet presAssocID="{B1B95C84-B2BF-4079-A6DF-CD77495E6C98}" presName="parSh" presStyleLbl="node1" presStyleIdx="2" presStyleCnt="8" custScaleY="143506" custLinFactNeighborX="5104" custLinFactNeighborY="-61617"/>
      <dgm:spPr/>
    </dgm:pt>
    <dgm:pt modelId="{436B300E-86DF-4F06-B5FB-CDF6888D6D34}" type="pres">
      <dgm:prSet presAssocID="{B1B95C84-B2BF-4079-A6DF-CD77495E6C98}" presName="desTx" presStyleLbl="fgAcc1" presStyleIdx="2" presStyleCnt="8" custLinFactNeighborX="4399" custLinFactNeighborY="16639">
        <dgm:presLayoutVars>
          <dgm:bulletEnabled val="1"/>
        </dgm:presLayoutVars>
      </dgm:prSet>
      <dgm:spPr/>
    </dgm:pt>
    <dgm:pt modelId="{EA26E0A9-D103-461A-BB0F-3FFDD255F87F}" type="pres">
      <dgm:prSet presAssocID="{3265794B-D955-4126-AC96-679062E202CA}" presName="sibTrans" presStyleLbl="sibTrans2D1" presStyleIdx="2" presStyleCnt="7"/>
      <dgm:spPr/>
    </dgm:pt>
    <dgm:pt modelId="{9D0B60BB-96DE-4A54-9CE9-625D95B5577D}" type="pres">
      <dgm:prSet presAssocID="{3265794B-D955-4126-AC96-679062E202CA}" presName="connTx" presStyleLbl="sibTrans2D1" presStyleIdx="2" presStyleCnt="7"/>
      <dgm:spPr/>
    </dgm:pt>
    <dgm:pt modelId="{23FBE04E-B40D-4CB9-A258-A46F498FAB65}" type="pres">
      <dgm:prSet presAssocID="{9B909753-0A87-4FA3-A8D7-450E70CD8E59}" presName="composite" presStyleCnt="0"/>
      <dgm:spPr/>
    </dgm:pt>
    <dgm:pt modelId="{168FC2DA-5CB7-4BFE-A20C-4259E3C25460}" type="pres">
      <dgm:prSet presAssocID="{9B909753-0A87-4FA3-A8D7-450E70CD8E59}" presName="parTx" presStyleLbl="node1" presStyleIdx="2" presStyleCnt="8">
        <dgm:presLayoutVars>
          <dgm:chMax val="0"/>
          <dgm:chPref val="0"/>
          <dgm:bulletEnabled val="1"/>
        </dgm:presLayoutVars>
      </dgm:prSet>
      <dgm:spPr/>
    </dgm:pt>
    <dgm:pt modelId="{7BA08634-40BB-4DD2-93C8-6CDE305107BC}" type="pres">
      <dgm:prSet presAssocID="{9B909753-0A87-4FA3-A8D7-450E70CD8E59}" presName="parSh" presStyleLbl="node1" presStyleIdx="3" presStyleCnt="8" custScaleY="104774" custLinFactNeighborX="3828" custLinFactNeighborY="-3484"/>
      <dgm:spPr/>
    </dgm:pt>
    <dgm:pt modelId="{B98FA19E-D2DC-4D32-B2FF-86FB25D44946}" type="pres">
      <dgm:prSet presAssocID="{9B909753-0A87-4FA3-A8D7-450E70CD8E59}" presName="desTx" presStyleLbl="fgAcc1" presStyleIdx="3" presStyleCnt="8" custLinFactNeighborX="-3833" custLinFactNeighborY="15568">
        <dgm:presLayoutVars>
          <dgm:bulletEnabled val="1"/>
        </dgm:presLayoutVars>
      </dgm:prSet>
      <dgm:spPr/>
    </dgm:pt>
    <dgm:pt modelId="{1D9FE726-10CE-4354-8547-420BB7210FC9}" type="pres">
      <dgm:prSet presAssocID="{A30A5D85-8A50-4D7C-B30C-2F45CF46837E}" presName="sibTrans" presStyleLbl="sibTrans2D1" presStyleIdx="3" presStyleCnt="7"/>
      <dgm:spPr/>
    </dgm:pt>
    <dgm:pt modelId="{F4CFBF0C-E40B-42C3-B44D-3E8960CA41BE}" type="pres">
      <dgm:prSet presAssocID="{A30A5D85-8A50-4D7C-B30C-2F45CF46837E}" presName="connTx" presStyleLbl="sibTrans2D1" presStyleIdx="3" presStyleCnt="7"/>
      <dgm:spPr/>
    </dgm:pt>
    <dgm:pt modelId="{6DD4DF7A-1E9D-439D-9517-796EE2F1675E}" type="pres">
      <dgm:prSet presAssocID="{C4AB262B-8055-41BA-837E-981D113A89C2}" presName="composite" presStyleCnt="0"/>
      <dgm:spPr/>
    </dgm:pt>
    <dgm:pt modelId="{C684158B-CACD-44F3-B02A-D694EB33867E}" type="pres">
      <dgm:prSet presAssocID="{C4AB262B-8055-41BA-837E-981D113A89C2}" presName="parTx" presStyleLbl="node1" presStyleIdx="3" presStyleCnt="8">
        <dgm:presLayoutVars>
          <dgm:chMax val="0"/>
          <dgm:chPref val="0"/>
          <dgm:bulletEnabled val="1"/>
        </dgm:presLayoutVars>
      </dgm:prSet>
      <dgm:spPr/>
    </dgm:pt>
    <dgm:pt modelId="{C2EB3D51-A811-4A50-B56A-FD611E7F1564}" type="pres">
      <dgm:prSet presAssocID="{C4AB262B-8055-41BA-837E-981D113A89C2}" presName="parSh" presStyleLbl="node1" presStyleIdx="4" presStyleCnt="8"/>
      <dgm:spPr/>
    </dgm:pt>
    <dgm:pt modelId="{E9E45697-0731-42C1-A423-CCB48125A533}" type="pres">
      <dgm:prSet presAssocID="{C4AB262B-8055-41BA-837E-981D113A89C2}" presName="desTx" presStyleLbl="fgAcc1" presStyleIdx="4" presStyleCnt="8" custLinFactNeighborX="2555" custLinFactNeighborY="12184">
        <dgm:presLayoutVars>
          <dgm:bulletEnabled val="1"/>
        </dgm:presLayoutVars>
      </dgm:prSet>
      <dgm:spPr/>
    </dgm:pt>
    <dgm:pt modelId="{D91D888D-F606-4239-A6BC-8569B8C722F8}" type="pres">
      <dgm:prSet presAssocID="{990785AB-171A-4762-84B0-B141E2EC239D}" presName="sibTrans" presStyleLbl="sibTrans2D1" presStyleIdx="4" presStyleCnt="7"/>
      <dgm:spPr/>
    </dgm:pt>
    <dgm:pt modelId="{CA25E712-3F7A-4900-9001-501DFE51BD91}" type="pres">
      <dgm:prSet presAssocID="{990785AB-171A-4762-84B0-B141E2EC239D}" presName="connTx" presStyleLbl="sibTrans2D1" presStyleIdx="4" presStyleCnt="7"/>
      <dgm:spPr/>
    </dgm:pt>
    <dgm:pt modelId="{EF03921D-7717-4FDD-9E47-F808CAD51B7B}" type="pres">
      <dgm:prSet presAssocID="{687EEFF6-517D-4A6B-B9AD-F903A2BCBCCA}" presName="composite" presStyleCnt="0"/>
      <dgm:spPr/>
    </dgm:pt>
    <dgm:pt modelId="{BB0953FA-E44C-482B-8A58-56B58E49592F}" type="pres">
      <dgm:prSet presAssocID="{687EEFF6-517D-4A6B-B9AD-F903A2BCBCCA}" presName="parTx" presStyleLbl="node1" presStyleIdx="4" presStyleCnt="8">
        <dgm:presLayoutVars>
          <dgm:chMax val="0"/>
          <dgm:chPref val="0"/>
          <dgm:bulletEnabled val="1"/>
        </dgm:presLayoutVars>
      </dgm:prSet>
      <dgm:spPr/>
    </dgm:pt>
    <dgm:pt modelId="{553114A8-BEBF-481D-87FE-8B44BA1CCDAB}" type="pres">
      <dgm:prSet presAssocID="{687EEFF6-517D-4A6B-B9AD-F903A2BCBCCA}" presName="parSh" presStyleLbl="node1" presStyleIdx="5" presStyleCnt="8"/>
      <dgm:spPr/>
    </dgm:pt>
    <dgm:pt modelId="{EF445435-22DD-4B03-8FFC-1C9DD50156CF}" type="pres">
      <dgm:prSet presAssocID="{687EEFF6-517D-4A6B-B9AD-F903A2BCBCCA}" presName="desTx" presStyleLbl="fgAcc1" presStyleIdx="5" presStyleCnt="8" custLinFactNeighborX="5111" custLinFactNeighborY="33845">
        <dgm:presLayoutVars>
          <dgm:bulletEnabled val="1"/>
        </dgm:presLayoutVars>
      </dgm:prSet>
      <dgm:spPr/>
    </dgm:pt>
    <dgm:pt modelId="{612F6843-F2AE-46B2-A4C6-FF62D62EBB6E}" type="pres">
      <dgm:prSet presAssocID="{1A1502CF-92CE-4E80-A339-AFEB6BE83BA9}" presName="sibTrans" presStyleLbl="sibTrans2D1" presStyleIdx="5" presStyleCnt="7"/>
      <dgm:spPr/>
    </dgm:pt>
    <dgm:pt modelId="{286D597A-63C0-4BCE-BEED-FFFE10AF7DBE}" type="pres">
      <dgm:prSet presAssocID="{1A1502CF-92CE-4E80-A339-AFEB6BE83BA9}" presName="connTx" presStyleLbl="sibTrans2D1" presStyleIdx="5" presStyleCnt="7"/>
      <dgm:spPr/>
    </dgm:pt>
    <dgm:pt modelId="{F300CC13-F34C-4DF5-8AC5-3701B6AE648C}" type="pres">
      <dgm:prSet presAssocID="{EE99C915-9BEA-4F1C-8115-6EE25C10A21F}" presName="composite" presStyleCnt="0"/>
      <dgm:spPr/>
    </dgm:pt>
    <dgm:pt modelId="{4050BA64-2A24-4E5B-A072-07954ABFF4AA}" type="pres">
      <dgm:prSet presAssocID="{EE99C915-9BEA-4F1C-8115-6EE25C10A21F}" presName="parTx" presStyleLbl="node1" presStyleIdx="5" presStyleCnt="8">
        <dgm:presLayoutVars>
          <dgm:chMax val="0"/>
          <dgm:chPref val="0"/>
          <dgm:bulletEnabled val="1"/>
        </dgm:presLayoutVars>
      </dgm:prSet>
      <dgm:spPr/>
    </dgm:pt>
    <dgm:pt modelId="{52B09B90-8CEC-4A45-AA33-4C8BEC351C86}" type="pres">
      <dgm:prSet presAssocID="{EE99C915-9BEA-4F1C-8115-6EE25C10A21F}" presName="parSh" presStyleLbl="node1" presStyleIdx="6" presStyleCnt="8"/>
      <dgm:spPr/>
    </dgm:pt>
    <dgm:pt modelId="{6A710DBA-C149-4D17-B477-0DA825D799CE}" type="pres">
      <dgm:prSet presAssocID="{EE99C915-9BEA-4F1C-8115-6EE25C10A21F}" presName="desTx" presStyleLbl="fgAcc1" presStyleIdx="6" presStyleCnt="8" custLinFactNeighborX="17886" custLinFactNeighborY="10830">
        <dgm:presLayoutVars>
          <dgm:bulletEnabled val="1"/>
        </dgm:presLayoutVars>
      </dgm:prSet>
      <dgm:spPr/>
    </dgm:pt>
    <dgm:pt modelId="{1A72ECA5-ECB9-417A-B2FF-53F1C358EB2C}" type="pres">
      <dgm:prSet presAssocID="{BB8B8881-33BE-4FDD-B580-1BD37B544428}" presName="sibTrans" presStyleLbl="sibTrans2D1" presStyleIdx="6" presStyleCnt="7"/>
      <dgm:spPr/>
    </dgm:pt>
    <dgm:pt modelId="{15B35690-47AB-4E16-880F-51728219C0EB}" type="pres">
      <dgm:prSet presAssocID="{BB8B8881-33BE-4FDD-B580-1BD37B544428}" presName="connTx" presStyleLbl="sibTrans2D1" presStyleIdx="6" presStyleCnt="7"/>
      <dgm:spPr/>
    </dgm:pt>
    <dgm:pt modelId="{7F54BB7E-F638-4EE8-A9DD-A24D3207A2C1}" type="pres">
      <dgm:prSet presAssocID="{10DEFF70-4605-461F-8FD1-F03EED8A63BD}" presName="composite" presStyleCnt="0"/>
      <dgm:spPr/>
    </dgm:pt>
    <dgm:pt modelId="{D46F3A4F-6047-41DE-BF81-E702B0B1A538}" type="pres">
      <dgm:prSet presAssocID="{10DEFF70-4605-461F-8FD1-F03EED8A63BD}" presName="parTx" presStyleLbl="node1" presStyleIdx="6" presStyleCnt="8">
        <dgm:presLayoutVars>
          <dgm:chMax val="0"/>
          <dgm:chPref val="0"/>
          <dgm:bulletEnabled val="1"/>
        </dgm:presLayoutVars>
      </dgm:prSet>
      <dgm:spPr/>
    </dgm:pt>
    <dgm:pt modelId="{9D2BA4EF-8842-47E8-9965-E40963E62B2B}" type="pres">
      <dgm:prSet presAssocID="{10DEFF70-4605-461F-8FD1-F03EED8A63BD}" presName="parSh" presStyleLbl="node1" presStyleIdx="7" presStyleCnt="8"/>
      <dgm:spPr/>
    </dgm:pt>
    <dgm:pt modelId="{1196212E-E827-4F1B-8C39-7373FF422A7D}" type="pres">
      <dgm:prSet presAssocID="{10DEFF70-4605-461F-8FD1-F03EED8A63BD}" presName="desTx" presStyleLbl="fgAcc1" presStyleIdx="7" presStyleCnt="8" custLinFactNeighborX="11498" custLinFactNeighborY="12861">
        <dgm:presLayoutVars>
          <dgm:bulletEnabled val="1"/>
        </dgm:presLayoutVars>
      </dgm:prSet>
      <dgm:spPr/>
    </dgm:pt>
  </dgm:ptLst>
  <dgm:cxnLst>
    <dgm:cxn modelId="{C3BADF04-E53A-42C7-B487-C839FB3056A5}" srcId="{69E9C5D5-C8F6-46F2-BD90-D68E02987FE3}" destId="{76504E91-B1BE-4C9E-92E6-AA0204D1023C}" srcOrd="1" destOrd="0" parTransId="{7814489F-6C53-4A8C-BF6F-7BF4E55FB433}" sibTransId="{049FC723-E644-4597-8CA7-D9C8F1096F60}"/>
    <dgm:cxn modelId="{BC749016-FBBB-4836-B17D-68304B9EB9FE}" type="presOf" srcId="{8C9470CF-C145-4FFB-BCA4-E9AB5AF41CE1}" destId="{EF445435-22DD-4B03-8FFC-1C9DD50156CF}" srcOrd="0" destOrd="1" presId="urn:microsoft.com/office/officeart/2005/8/layout/process3"/>
    <dgm:cxn modelId="{289CA116-CC51-4AA8-8744-389EDDDC54E0}" srcId="{69E9C5D5-C8F6-46F2-BD90-D68E02987FE3}" destId="{C4AB262B-8055-41BA-837E-981D113A89C2}" srcOrd="4" destOrd="0" parTransId="{1C07D55B-64AB-4CE1-A0D0-0F384EFB13A3}" sibTransId="{990785AB-171A-4762-84B0-B141E2EC239D}"/>
    <dgm:cxn modelId="{6F1C8019-07DF-41F4-AE7C-79EEA71B8E9A}" srcId="{76504E91-B1BE-4C9E-92E6-AA0204D1023C}" destId="{E025B3A4-1E25-49B0-A92C-4ABBA5F9F4E8}" srcOrd="0" destOrd="0" parTransId="{CBD99796-C36A-4FC2-BBF3-5A0F3D3F9605}" sibTransId="{EE69120A-681A-4778-AC67-0470E01A5275}"/>
    <dgm:cxn modelId="{F71EBE1A-5164-4E29-ACB7-6FB3E3360C19}" srcId="{687EEFF6-517D-4A6B-B9AD-F903A2BCBCCA}" destId="{A452C1E4-8302-4DA7-9E59-20B1CCE6446D}" srcOrd="0" destOrd="0" parTransId="{931BF353-8CCC-4000-805B-F1D6E6138F4D}" sibTransId="{6DED6AC8-1306-4A53-8C2B-E3ABA7B606F6}"/>
    <dgm:cxn modelId="{3402421C-7B7D-42A2-859F-185B5D526CBF}" type="presOf" srcId="{831F7710-F0C2-413E-A942-0014B3376FDA}" destId="{EF445435-22DD-4B03-8FFC-1C9DD50156CF}" srcOrd="0" destOrd="2" presId="urn:microsoft.com/office/officeart/2005/8/layout/process3"/>
    <dgm:cxn modelId="{3C743D1F-5ACC-4721-817B-C1BB66F8BFEF}" type="presOf" srcId="{A30A5D85-8A50-4D7C-B30C-2F45CF46837E}" destId="{1D9FE726-10CE-4354-8547-420BB7210FC9}" srcOrd="0" destOrd="0" presId="urn:microsoft.com/office/officeart/2005/8/layout/process3"/>
    <dgm:cxn modelId="{4A7E3E1F-31ED-41EA-8420-A09B687554C1}" srcId="{69E9C5D5-C8F6-46F2-BD90-D68E02987FE3}" destId="{10DEFF70-4605-461F-8FD1-F03EED8A63BD}" srcOrd="7" destOrd="0" parTransId="{13AC8894-8B71-443E-8876-57F03EF44AA5}" sibTransId="{D0FFD834-A05A-4B81-AC2A-106147B88CCD}"/>
    <dgm:cxn modelId="{43CF8A25-727F-4CF9-9AAA-AD86A1F72DAF}" type="presOf" srcId="{DCB99545-D3C5-4227-B8BA-16CF993202B7}" destId="{48B4DE52-0B05-4081-88B8-8E48D2822B0E}" srcOrd="1" destOrd="0" presId="urn:microsoft.com/office/officeart/2005/8/layout/process3"/>
    <dgm:cxn modelId="{845CB325-CCB3-4469-8E17-CFD65EC4FAD4}" type="presOf" srcId="{EE99C915-9BEA-4F1C-8115-6EE25C10A21F}" destId="{52B09B90-8CEC-4A45-AA33-4C8BEC351C86}" srcOrd="1" destOrd="0" presId="urn:microsoft.com/office/officeart/2005/8/layout/process3"/>
    <dgm:cxn modelId="{ACBC802A-33EC-4B58-B004-0F1DB4D24D58}" type="presOf" srcId="{69E9C5D5-C8F6-46F2-BD90-D68E02987FE3}" destId="{98FA2B25-0040-4E05-A844-7A6D3DCFF61A}" srcOrd="0" destOrd="0" presId="urn:microsoft.com/office/officeart/2005/8/layout/process3"/>
    <dgm:cxn modelId="{0F83D331-27B2-4EC2-92E1-47F753DF1A56}" type="presOf" srcId="{174CC411-16BE-4E1E-B4B0-6697C997B7CA}" destId="{1196212E-E827-4F1B-8C39-7373FF422A7D}" srcOrd="0" destOrd="1" presId="urn:microsoft.com/office/officeart/2005/8/layout/process3"/>
    <dgm:cxn modelId="{2B8F0636-1B18-47DE-B11F-C091D698C504}" srcId="{EE99C915-9BEA-4F1C-8115-6EE25C10A21F}" destId="{23BE4B6B-9A3C-4C28-B875-A3E71EC525D7}" srcOrd="0" destOrd="0" parTransId="{E8C27DCD-C3DC-4017-BA88-4335A67355D7}" sibTransId="{6C897C9C-1A3C-4698-9FCA-62A904FE0C65}"/>
    <dgm:cxn modelId="{88B17E37-9661-41E3-8F5A-EB7B719D05BA}" srcId="{69E9C5D5-C8F6-46F2-BD90-D68E02987FE3}" destId="{9B909753-0A87-4FA3-A8D7-450E70CD8E59}" srcOrd="3" destOrd="0" parTransId="{126F44E1-2527-48CF-97EF-118CF17F42B6}" sibTransId="{A30A5D85-8A50-4D7C-B30C-2F45CF46837E}"/>
    <dgm:cxn modelId="{6411483A-A282-4D34-9BC0-D9DCBF5E5CEB}" type="presOf" srcId="{990785AB-171A-4762-84B0-B141E2EC239D}" destId="{CA25E712-3F7A-4900-9001-501DFE51BD91}" srcOrd="1" destOrd="0" presId="urn:microsoft.com/office/officeart/2005/8/layout/process3"/>
    <dgm:cxn modelId="{977F553E-5C12-4947-9A44-2BCF1F83850C}" srcId="{EE99C915-9BEA-4F1C-8115-6EE25C10A21F}" destId="{BA469364-BB2D-44B6-AE0A-779B0776F713}" srcOrd="1" destOrd="0" parTransId="{ECF7E623-BB3C-413E-86B5-915834F82EB1}" sibTransId="{E6278C6F-AA1B-466D-BFD1-67221FFFF4E0}"/>
    <dgm:cxn modelId="{F645A242-1FDF-4D24-B7CB-AB7161975A08}" type="presOf" srcId="{EE99C915-9BEA-4F1C-8115-6EE25C10A21F}" destId="{4050BA64-2A24-4E5B-A072-07954ABFF4AA}" srcOrd="0" destOrd="0" presId="urn:microsoft.com/office/officeart/2005/8/layout/process3"/>
    <dgm:cxn modelId="{B1641B4A-6548-4ACD-933F-205B9954FBDC}" srcId="{69E9C5D5-C8F6-46F2-BD90-D68E02987FE3}" destId="{DCB99545-D3C5-4227-B8BA-16CF993202B7}" srcOrd="0" destOrd="0" parTransId="{8BCC3731-8BAC-431B-8990-7D969DD3DE24}" sibTransId="{7C7E7764-1E0B-4833-86FB-B1B7D9E4DFA0}"/>
    <dgm:cxn modelId="{6CE3AC4A-C3D7-40C8-B278-68E7BA28E9DC}" type="presOf" srcId="{533226C7-63FF-43FF-9F94-7D9B957A55E0}" destId="{436B300E-86DF-4F06-B5FB-CDF6888D6D34}" srcOrd="0" destOrd="1" presId="urn:microsoft.com/office/officeart/2005/8/layout/process3"/>
    <dgm:cxn modelId="{C380534B-0F10-42B0-8253-19CB09F02B96}" srcId="{687EEFF6-517D-4A6B-B9AD-F903A2BCBCCA}" destId="{8C9470CF-C145-4FFB-BCA4-E9AB5AF41CE1}" srcOrd="1" destOrd="0" parTransId="{EF4E0B0E-2170-45FC-BBF4-E7866813BB7C}" sibTransId="{D74EFE20-7976-40D7-A7A8-56EBCAAC20E1}"/>
    <dgm:cxn modelId="{2BC13C4C-B2C7-4FD0-A0C8-19C90710623C}" srcId="{687EEFF6-517D-4A6B-B9AD-F903A2BCBCCA}" destId="{831F7710-F0C2-413E-A942-0014B3376FDA}" srcOrd="2" destOrd="0" parTransId="{0F161ADF-5B61-42F8-96D7-2821BE6149DD}" sibTransId="{F9AF7A7F-5F47-45C2-A0BE-9902E17BA1EB}"/>
    <dgm:cxn modelId="{7060584C-A150-4ECD-B547-AA5EDBDDBCF2}" srcId="{9B909753-0A87-4FA3-A8D7-450E70CD8E59}" destId="{A4422B34-C15B-46D9-A0CB-4AEDC1D6597D}" srcOrd="1" destOrd="0" parTransId="{8D9645DC-6A96-432F-A6D8-2EF3AD2AEE7B}" sibTransId="{C90A28E9-3433-45EB-81CB-C99CAAAB5A64}"/>
    <dgm:cxn modelId="{7D584D4F-BD0B-4522-92D8-CA9D149908BD}" type="presOf" srcId="{1DE83CD3-7783-4308-82EE-134372C1B41F}" destId="{B98FA19E-D2DC-4D32-B2FF-86FB25D44946}" srcOrd="0" destOrd="0" presId="urn:microsoft.com/office/officeart/2005/8/layout/process3"/>
    <dgm:cxn modelId="{20A97554-8779-429B-92A1-57ADABE79348}" type="presOf" srcId="{3265794B-D955-4126-AC96-679062E202CA}" destId="{EA26E0A9-D103-461A-BB0F-3FFDD255F87F}" srcOrd="0" destOrd="0" presId="urn:microsoft.com/office/officeart/2005/8/layout/process3"/>
    <dgm:cxn modelId="{1D48FB57-A9AF-4BB8-8325-8CBB2B7E8BD5}" type="presOf" srcId="{7C7E7764-1E0B-4833-86FB-B1B7D9E4DFA0}" destId="{F2BE15B1-E2D7-4410-ABAD-9EBE01F176B2}" srcOrd="1" destOrd="0" presId="urn:microsoft.com/office/officeart/2005/8/layout/process3"/>
    <dgm:cxn modelId="{E0C0EB5A-295E-4452-B714-BBFC01451427}" type="presOf" srcId="{C4AB262B-8055-41BA-837E-981D113A89C2}" destId="{C2EB3D51-A811-4A50-B56A-FD611E7F1564}" srcOrd="1" destOrd="0" presId="urn:microsoft.com/office/officeart/2005/8/layout/process3"/>
    <dgm:cxn modelId="{30EEB55E-9D9F-4FF3-9CC3-AE2E4A64C043}" type="presOf" srcId="{049FC723-E644-4597-8CA7-D9C8F1096F60}" destId="{18E3648F-74A3-4D68-B8B9-D604699B3038}" srcOrd="0" destOrd="0" presId="urn:microsoft.com/office/officeart/2005/8/layout/process3"/>
    <dgm:cxn modelId="{2F5E8B5F-D0D3-4804-B173-9CBB7C6906EC}" type="presOf" srcId="{E025B3A4-1E25-49B0-A92C-4ABBA5F9F4E8}" destId="{CFBCF782-2FA2-46BC-BE23-3D7E2A3DCC52}" srcOrd="0" destOrd="0" presId="urn:microsoft.com/office/officeart/2005/8/layout/process3"/>
    <dgm:cxn modelId="{E8A5FF60-10F8-446E-A548-A6DD71E8ED06}" type="presOf" srcId="{3265794B-D955-4126-AC96-679062E202CA}" destId="{9D0B60BB-96DE-4A54-9CE9-625D95B5577D}" srcOrd="1" destOrd="0" presId="urn:microsoft.com/office/officeart/2005/8/layout/process3"/>
    <dgm:cxn modelId="{2721DE62-A2A7-4A41-830D-D458C44F4C0F}" srcId="{10DEFF70-4605-461F-8FD1-F03EED8A63BD}" destId="{174CC411-16BE-4E1E-B4B0-6697C997B7CA}" srcOrd="1" destOrd="0" parTransId="{148CF3E6-E855-4C02-B8CA-A150B43AD755}" sibTransId="{E28E13A5-0786-4521-98C2-69CE4B9A2EC7}"/>
    <dgm:cxn modelId="{28B5DD63-7B53-4390-875C-F8067FC273BC}" type="presOf" srcId="{9B909753-0A87-4FA3-A8D7-450E70CD8E59}" destId="{168FC2DA-5CB7-4BFE-A20C-4259E3C25460}" srcOrd="0" destOrd="0" presId="urn:microsoft.com/office/officeart/2005/8/layout/process3"/>
    <dgm:cxn modelId="{E26D8068-48FD-4CDF-A6D5-D87C6381C427}" type="presOf" srcId="{76504E91-B1BE-4C9E-92E6-AA0204D1023C}" destId="{496BEC97-BF70-4352-A2BC-76DAE4C5C614}" srcOrd="0" destOrd="0" presId="urn:microsoft.com/office/officeart/2005/8/layout/process3"/>
    <dgm:cxn modelId="{F481FE6A-5405-4927-BEFA-E3DBECB4BB5D}" type="presOf" srcId="{D32FDC51-969D-4A66-BE9C-9FAC89037F6D}" destId="{E9E45697-0731-42C1-A423-CCB48125A533}" srcOrd="0" destOrd="0" presId="urn:microsoft.com/office/officeart/2005/8/layout/process3"/>
    <dgm:cxn modelId="{4687A66E-72AE-429B-ABCC-A90EB2F986F0}" type="presOf" srcId="{BB8B8881-33BE-4FDD-B580-1BD37B544428}" destId="{15B35690-47AB-4E16-880F-51728219C0EB}" srcOrd="1" destOrd="0" presId="urn:microsoft.com/office/officeart/2005/8/layout/process3"/>
    <dgm:cxn modelId="{9BCCAF70-3F2B-493C-A87F-22ECA4B67BB8}" type="presOf" srcId="{BB8B8881-33BE-4FDD-B580-1BD37B544428}" destId="{1A72ECA5-ECB9-417A-B2FF-53F1C358EB2C}" srcOrd="0" destOrd="0" presId="urn:microsoft.com/office/officeart/2005/8/layout/process3"/>
    <dgm:cxn modelId="{4A8B8F73-3B80-49C7-837A-7A9945264880}" type="presOf" srcId="{7C7E7764-1E0B-4833-86FB-B1B7D9E4DFA0}" destId="{6C2F4884-7CA1-4860-A10A-4A7F3316BF4F}" srcOrd="0" destOrd="0" presId="urn:microsoft.com/office/officeart/2005/8/layout/process3"/>
    <dgm:cxn modelId="{9F1B9073-DD19-4878-AAF8-C76E3EAEA612}" type="presOf" srcId="{10DEFF70-4605-461F-8FD1-F03EED8A63BD}" destId="{D46F3A4F-6047-41DE-BF81-E702B0B1A538}" srcOrd="0" destOrd="0" presId="urn:microsoft.com/office/officeart/2005/8/layout/process3"/>
    <dgm:cxn modelId="{46427875-C89A-451E-B7F1-BBA15A517F13}" type="presOf" srcId="{1A1502CF-92CE-4E80-A339-AFEB6BE83BA9}" destId="{612F6843-F2AE-46B2-A4C6-FF62D62EBB6E}" srcOrd="0" destOrd="0" presId="urn:microsoft.com/office/officeart/2005/8/layout/process3"/>
    <dgm:cxn modelId="{0DE5CB75-E628-4DC5-B37C-6A65C3726EBE}" type="presOf" srcId="{9B909753-0A87-4FA3-A8D7-450E70CD8E59}" destId="{7BA08634-40BB-4DD2-93C8-6CDE305107BC}" srcOrd="1" destOrd="0" presId="urn:microsoft.com/office/officeart/2005/8/layout/process3"/>
    <dgm:cxn modelId="{1BCEFF83-F754-4467-AEE6-1EF1F45363B9}" srcId="{B1B95C84-B2BF-4079-A6DF-CD77495E6C98}" destId="{533226C7-63FF-43FF-9F94-7D9B957A55E0}" srcOrd="1" destOrd="0" parTransId="{73EB7706-2153-4879-A0C9-36DCDB138327}" sibTransId="{E00CDA70-6A1A-484A-9940-C08DB42C82E6}"/>
    <dgm:cxn modelId="{6E61A38E-BFEE-494D-82BD-8495A94E9F22}" type="presOf" srcId="{990785AB-171A-4762-84B0-B141E2EC239D}" destId="{D91D888D-F606-4239-A6BC-8569B8C722F8}" srcOrd="0" destOrd="0" presId="urn:microsoft.com/office/officeart/2005/8/layout/process3"/>
    <dgm:cxn modelId="{58C06691-53F4-49F1-9206-C9F2C7E9344C}" type="presOf" srcId="{23BE4B6B-9A3C-4C28-B875-A3E71EC525D7}" destId="{6A710DBA-C149-4D17-B477-0DA825D799CE}" srcOrd="0" destOrd="0" presId="urn:microsoft.com/office/officeart/2005/8/layout/process3"/>
    <dgm:cxn modelId="{F464B495-438D-4CFF-AA0A-DD9FAD82F971}" type="presOf" srcId="{10DEFF70-4605-461F-8FD1-F03EED8A63BD}" destId="{9D2BA4EF-8842-47E8-9965-E40963E62B2B}" srcOrd="1" destOrd="0" presId="urn:microsoft.com/office/officeart/2005/8/layout/process3"/>
    <dgm:cxn modelId="{F0E47B96-B219-49EE-8B67-14F4DEB0E028}" srcId="{69E9C5D5-C8F6-46F2-BD90-D68E02987FE3}" destId="{EE99C915-9BEA-4F1C-8115-6EE25C10A21F}" srcOrd="6" destOrd="0" parTransId="{44AA8FF8-578A-4A90-BB4D-BBDB2F8148FE}" sibTransId="{BB8B8881-33BE-4FDD-B580-1BD37B544428}"/>
    <dgm:cxn modelId="{A19F759C-3E32-44ED-BD78-205E7977138B}" type="presOf" srcId="{A452C1E4-8302-4DA7-9E59-20B1CCE6446D}" destId="{EF445435-22DD-4B03-8FFC-1C9DD50156CF}" srcOrd="0" destOrd="0" presId="urn:microsoft.com/office/officeart/2005/8/layout/process3"/>
    <dgm:cxn modelId="{5E2137A4-F07D-4645-A087-116452DD9F7B}" type="presOf" srcId="{76504E91-B1BE-4C9E-92E6-AA0204D1023C}" destId="{57F9EB80-3648-45F1-937E-B52C1A339293}" srcOrd="1" destOrd="0" presId="urn:microsoft.com/office/officeart/2005/8/layout/process3"/>
    <dgm:cxn modelId="{74D412AD-52AC-49D2-97A8-BEE43C970E74}" srcId="{9B909753-0A87-4FA3-A8D7-450E70CD8E59}" destId="{1DE83CD3-7783-4308-82EE-134372C1B41F}" srcOrd="0" destOrd="0" parTransId="{01CAD2F8-7735-4315-A915-5CFED0878917}" sibTransId="{7B7C2DBE-C99E-4ED0-AFFD-06E60E0759FE}"/>
    <dgm:cxn modelId="{7ED7D7B1-B77A-4C65-A712-DCCD4844A623}" srcId="{10DEFF70-4605-461F-8FD1-F03EED8A63BD}" destId="{C2559C1A-3F32-41BE-AEAD-D2766F66F138}" srcOrd="0" destOrd="0" parTransId="{290CF814-F684-4137-8E9D-6B656A536B62}" sibTransId="{7DFD4276-AD8F-4B47-A39D-8E7CCCD8054D}"/>
    <dgm:cxn modelId="{8AF4C3B2-7132-4CDA-B21A-C785A50B2C53}" srcId="{C4AB262B-8055-41BA-837E-981D113A89C2}" destId="{D32FDC51-969D-4A66-BE9C-9FAC89037F6D}" srcOrd="0" destOrd="0" parTransId="{7A8CDDB9-0224-4C0B-9714-39BC585D4CF3}" sibTransId="{2297D726-3853-48E9-A031-4FCFFCDFABEF}"/>
    <dgm:cxn modelId="{F4E73CB5-90CF-46DC-9824-E54779684032}" type="presOf" srcId="{687EEFF6-517D-4A6B-B9AD-F903A2BCBCCA}" destId="{553114A8-BEBF-481D-87FE-8B44BA1CCDAB}" srcOrd="1" destOrd="0" presId="urn:microsoft.com/office/officeart/2005/8/layout/process3"/>
    <dgm:cxn modelId="{4E12CCB7-392A-4C26-BE46-DD3428A2EBF4}" type="presOf" srcId="{7B6F88C0-F691-458C-9758-8D1F3F22326B}" destId="{F3A4AA0F-DAA0-4340-AD2A-ADB77A0AC2A5}" srcOrd="0" destOrd="0" presId="urn:microsoft.com/office/officeart/2005/8/layout/process3"/>
    <dgm:cxn modelId="{BDC11EB9-3419-4F1A-9C15-9806D4ED1946}" type="presOf" srcId="{A4422B34-C15B-46D9-A0CB-4AEDC1D6597D}" destId="{B98FA19E-D2DC-4D32-B2FF-86FB25D44946}" srcOrd="0" destOrd="1" presId="urn:microsoft.com/office/officeart/2005/8/layout/process3"/>
    <dgm:cxn modelId="{5ACE99BE-50EB-49E9-BFAC-2593BCC4D61A}" type="presOf" srcId="{049FC723-E644-4597-8CA7-D9C8F1096F60}" destId="{CBDA4E13-0916-4211-B93D-EC0472A669D4}" srcOrd="1" destOrd="0" presId="urn:microsoft.com/office/officeart/2005/8/layout/process3"/>
    <dgm:cxn modelId="{A81FBFBE-D934-4700-A7D8-29AC32469EAC}" type="presOf" srcId="{22305840-E7AD-4F03-B264-8D891551089D}" destId="{F3A4AA0F-DAA0-4340-AD2A-ADB77A0AC2A5}" srcOrd="0" destOrd="1" presId="urn:microsoft.com/office/officeart/2005/8/layout/process3"/>
    <dgm:cxn modelId="{B4F0CBBF-51E3-44AC-8C8C-6A1AAB00F3F5}" srcId="{B1B95C84-B2BF-4079-A6DF-CD77495E6C98}" destId="{7CC5FC83-E284-4955-AAE4-36D49B8E3999}" srcOrd="0" destOrd="0" parTransId="{D947AB5F-5E10-4D35-A13B-E7817D3E55A0}" sibTransId="{DD3BAE66-68D9-4D42-8459-0B9694ECB33C}"/>
    <dgm:cxn modelId="{0FBEC6C4-08B5-4C14-9C51-7540E29891AE}" type="presOf" srcId="{DCB99545-D3C5-4227-B8BA-16CF993202B7}" destId="{670EBD2E-02FB-403C-B111-14716A7786F8}" srcOrd="0" destOrd="0" presId="urn:microsoft.com/office/officeart/2005/8/layout/process3"/>
    <dgm:cxn modelId="{D5FF85C7-8A04-4198-B4E9-966D90F535FA}" type="presOf" srcId="{BA469364-BB2D-44B6-AE0A-779B0776F713}" destId="{6A710DBA-C149-4D17-B477-0DA825D799CE}" srcOrd="0" destOrd="1" presId="urn:microsoft.com/office/officeart/2005/8/layout/process3"/>
    <dgm:cxn modelId="{CADC43C8-2233-46B1-BEE6-07BFE8730E96}" type="presOf" srcId="{1A1502CF-92CE-4E80-A339-AFEB6BE83BA9}" destId="{286D597A-63C0-4BCE-BEED-FFFE10AF7DBE}" srcOrd="1" destOrd="0" presId="urn:microsoft.com/office/officeart/2005/8/layout/process3"/>
    <dgm:cxn modelId="{A557DCD0-21B9-4818-93F4-83FF641039D9}" type="presOf" srcId="{C2559C1A-3F32-41BE-AEAD-D2766F66F138}" destId="{1196212E-E827-4F1B-8C39-7373FF422A7D}" srcOrd="0" destOrd="0" presId="urn:microsoft.com/office/officeart/2005/8/layout/process3"/>
    <dgm:cxn modelId="{F13C2BDC-EFF3-4ED2-9F59-2088E9B49AF7}" srcId="{DCB99545-D3C5-4227-B8BA-16CF993202B7}" destId="{22305840-E7AD-4F03-B264-8D891551089D}" srcOrd="1" destOrd="0" parTransId="{634F3132-3476-4F81-8375-6475783FADB6}" sibTransId="{34DD7BF6-A8FE-43CF-AFA3-E2FB7B19E203}"/>
    <dgm:cxn modelId="{4F516ADC-C2F5-4858-AFE8-AE4A28E7C999}" srcId="{69E9C5D5-C8F6-46F2-BD90-D68E02987FE3}" destId="{687EEFF6-517D-4A6B-B9AD-F903A2BCBCCA}" srcOrd="5" destOrd="0" parTransId="{0D180C6D-9522-4E48-9A36-07F945F3D146}" sibTransId="{1A1502CF-92CE-4E80-A339-AFEB6BE83BA9}"/>
    <dgm:cxn modelId="{8FB372DC-4B8F-41A2-A832-305A4C26E275}" type="presOf" srcId="{C4AB262B-8055-41BA-837E-981D113A89C2}" destId="{C684158B-CACD-44F3-B02A-D694EB33867E}" srcOrd="0" destOrd="0" presId="urn:microsoft.com/office/officeart/2005/8/layout/process3"/>
    <dgm:cxn modelId="{C29E1BE4-B803-4FB7-AF93-04298ACDA310}" type="presOf" srcId="{687EEFF6-517D-4A6B-B9AD-F903A2BCBCCA}" destId="{BB0953FA-E44C-482B-8A58-56B58E49592F}" srcOrd="0" destOrd="0" presId="urn:microsoft.com/office/officeart/2005/8/layout/process3"/>
    <dgm:cxn modelId="{A15DA1E8-35D7-41E8-A208-26706F427E3B}" srcId="{DCB99545-D3C5-4227-B8BA-16CF993202B7}" destId="{7B6F88C0-F691-458C-9758-8D1F3F22326B}" srcOrd="0" destOrd="0" parTransId="{808EACFC-C6F6-44F2-8FC7-29EDE13751F9}" sibTransId="{1BC8FD91-A0F3-4A94-98E8-37FA54BD9195}"/>
    <dgm:cxn modelId="{AB98FFEB-CFF4-4E9A-8E07-26B65ED9ADBE}" type="presOf" srcId="{B1B95C84-B2BF-4079-A6DF-CD77495E6C98}" destId="{5B59797E-8AE8-409D-B2A3-1A577AAED51F}" srcOrd="1" destOrd="0" presId="urn:microsoft.com/office/officeart/2005/8/layout/process3"/>
    <dgm:cxn modelId="{C182CCEE-55BC-4E9F-89FE-9560F0B884A4}" type="presOf" srcId="{A30A5D85-8A50-4D7C-B30C-2F45CF46837E}" destId="{F4CFBF0C-E40B-42C3-B44D-3E8960CA41BE}" srcOrd="1" destOrd="0" presId="urn:microsoft.com/office/officeart/2005/8/layout/process3"/>
    <dgm:cxn modelId="{213D15F7-6D16-48C3-BF9E-3B1556D56B16}" type="presOf" srcId="{7CC5FC83-E284-4955-AAE4-36D49B8E3999}" destId="{436B300E-86DF-4F06-B5FB-CDF6888D6D34}" srcOrd="0" destOrd="0" presId="urn:microsoft.com/office/officeart/2005/8/layout/process3"/>
    <dgm:cxn modelId="{B485AAFD-93A3-43CD-A49B-1EF34C8E5353}" type="presOf" srcId="{B1B95C84-B2BF-4079-A6DF-CD77495E6C98}" destId="{AE3758A5-398B-4C91-919A-5F9BBCA08A6E}" srcOrd="0" destOrd="0" presId="urn:microsoft.com/office/officeart/2005/8/layout/process3"/>
    <dgm:cxn modelId="{A09F31FF-3BAA-458E-B55B-0DB33F9C6495}" srcId="{69E9C5D5-C8F6-46F2-BD90-D68E02987FE3}" destId="{B1B95C84-B2BF-4079-A6DF-CD77495E6C98}" srcOrd="2" destOrd="0" parTransId="{1E20751E-7170-4C70-A54C-9A61F97FB771}" sibTransId="{3265794B-D955-4126-AC96-679062E202CA}"/>
    <dgm:cxn modelId="{3950E28F-A8E5-4CE1-BBA6-907B19A90CFE}" type="presParOf" srcId="{98FA2B25-0040-4E05-A844-7A6D3DCFF61A}" destId="{95170E57-89D3-4611-A39E-940497780F5C}" srcOrd="0" destOrd="0" presId="urn:microsoft.com/office/officeart/2005/8/layout/process3"/>
    <dgm:cxn modelId="{35DB6DDB-0EC5-4997-B9D1-F97249BF08EC}" type="presParOf" srcId="{95170E57-89D3-4611-A39E-940497780F5C}" destId="{670EBD2E-02FB-403C-B111-14716A7786F8}" srcOrd="0" destOrd="0" presId="urn:microsoft.com/office/officeart/2005/8/layout/process3"/>
    <dgm:cxn modelId="{35DE076C-906C-42E6-8673-D6F7EA335CED}" type="presParOf" srcId="{95170E57-89D3-4611-A39E-940497780F5C}" destId="{48B4DE52-0B05-4081-88B8-8E48D2822B0E}" srcOrd="1" destOrd="0" presId="urn:microsoft.com/office/officeart/2005/8/layout/process3"/>
    <dgm:cxn modelId="{062FA552-00B0-4BF0-8AFF-68C9F75DED9E}" type="presParOf" srcId="{95170E57-89D3-4611-A39E-940497780F5C}" destId="{F3A4AA0F-DAA0-4340-AD2A-ADB77A0AC2A5}" srcOrd="2" destOrd="0" presId="urn:microsoft.com/office/officeart/2005/8/layout/process3"/>
    <dgm:cxn modelId="{9517CFC1-F3B2-4227-A0C8-4A65C6B61890}" type="presParOf" srcId="{98FA2B25-0040-4E05-A844-7A6D3DCFF61A}" destId="{6C2F4884-7CA1-4860-A10A-4A7F3316BF4F}" srcOrd="1" destOrd="0" presId="urn:microsoft.com/office/officeart/2005/8/layout/process3"/>
    <dgm:cxn modelId="{4DA53DB9-ACC7-43BF-82CE-9C6C1B6C31AA}" type="presParOf" srcId="{6C2F4884-7CA1-4860-A10A-4A7F3316BF4F}" destId="{F2BE15B1-E2D7-4410-ABAD-9EBE01F176B2}" srcOrd="0" destOrd="0" presId="urn:microsoft.com/office/officeart/2005/8/layout/process3"/>
    <dgm:cxn modelId="{ED49FE39-40D1-46D1-9F0E-6118D53EE02A}" type="presParOf" srcId="{98FA2B25-0040-4E05-A844-7A6D3DCFF61A}" destId="{FB9A65EB-B802-45C0-BE27-A691433824A5}" srcOrd="2" destOrd="0" presId="urn:microsoft.com/office/officeart/2005/8/layout/process3"/>
    <dgm:cxn modelId="{94424A31-7D0F-4AA2-B9EF-67348B5DEE04}" type="presParOf" srcId="{FB9A65EB-B802-45C0-BE27-A691433824A5}" destId="{496BEC97-BF70-4352-A2BC-76DAE4C5C614}" srcOrd="0" destOrd="0" presId="urn:microsoft.com/office/officeart/2005/8/layout/process3"/>
    <dgm:cxn modelId="{E001AD3C-5413-40E9-8711-34644E75DFE0}" type="presParOf" srcId="{FB9A65EB-B802-45C0-BE27-A691433824A5}" destId="{57F9EB80-3648-45F1-937E-B52C1A339293}" srcOrd="1" destOrd="0" presId="urn:microsoft.com/office/officeart/2005/8/layout/process3"/>
    <dgm:cxn modelId="{934F3CBE-466F-4A12-85A1-EC9BE0D45567}" type="presParOf" srcId="{FB9A65EB-B802-45C0-BE27-A691433824A5}" destId="{CFBCF782-2FA2-46BC-BE23-3D7E2A3DCC52}" srcOrd="2" destOrd="0" presId="urn:microsoft.com/office/officeart/2005/8/layout/process3"/>
    <dgm:cxn modelId="{1BD72C64-A9F8-4F19-94B0-5A61B247A7E6}" type="presParOf" srcId="{98FA2B25-0040-4E05-A844-7A6D3DCFF61A}" destId="{18E3648F-74A3-4D68-B8B9-D604699B3038}" srcOrd="3" destOrd="0" presId="urn:microsoft.com/office/officeart/2005/8/layout/process3"/>
    <dgm:cxn modelId="{D90D1CCA-C144-4DB9-86CF-2121F751B23D}" type="presParOf" srcId="{18E3648F-74A3-4D68-B8B9-D604699B3038}" destId="{CBDA4E13-0916-4211-B93D-EC0472A669D4}" srcOrd="0" destOrd="0" presId="urn:microsoft.com/office/officeart/2005/8/layout/process3"/>
    <dgm:cxn modelId="{31744FBD-5A27-4414-A37F-203E948F1AB7}" type="presParOf" srcId="{98FA2B25-0040-4E05-A844-7A6D3DCFF61A}" destId="{F7076A64-1BC1-4B28-9948-1AC1F1ED9949}" srcOrd="4" destOrd="0" presId="urn:microsoft.com/office/officeart/2005/8/layout/process3"/>
    <dgm:cxn modelId="{99C7BA8B-DF1C-41B7-8426-22A8B982E5B1}" type="presParOf" srcId="{F7076A64-1BC1-4B28-9948-1AC1F1ED9949}" destId="{AE3758A5-398B-4C91-919A-5F9BBCA08A6E}" srcOrd="0" destOrd="0" presId="urn:microsoft.com/office/officeart/2005/8/layout/process3"/>
    <dgm:cxn modelId="{387C8C1A-5DE8-45A1-9FA2-B65A17AE9307}" type="presParOf" srcId="{F7076A64-1BC1-4B28-9948-1AC1F1ED9949}" destId="{5B59797E-8AE8-409D-B2A3-1A577AAED51F}" srcOrd="1" destOrd="0" presId="urn:microsoft.com/office/officeart/2005/8/layout/process3"/>
    <dgm:cxn modelId="{5642F3A7-E7C1-4182-BA63-A420C5217FA3}" type="presParOf" srcId="{F7076A64-1BC1-4B28-9948-1AC1F1ED9949}" destId="{436B300E-86DF-4F06-B5FB-CDF6888D6D34}" srcOrd="2" destOrd="0" presId="urn:microsoft.com/office/officeart/2005/8/layout/process3"/>
    <dgm:cxn modelId="{F06FDC28-EE7B-4123-96B3-33459BBFA8E7}" type="presParOf" srcId="{98FA2B25-0040-4E05-A844-7A6D3DCFF61A}" destId="{EA26E0A9-D103-461A-BB0F-3FFDD255F87F}" srcOrd="5" destOrd="0" presId="urn:microsoft.com/office/officeart/2005/8/layout/process3"/>
    <dgm:cxn modelId="{5C4D9916-5B31-41EF-BCE8-AB4914CDB5E5}" type="presParOf" srcId="{EA26E0A9-D103-461A-BB0F-3FFDD255F87F}" destId="{9D0B60BB-96DE-4A54-9CE9-625D95B5577D}" srcOrd="0" destOrd="0" presId="urn:microsoft.com/office/officeart/2005/8/layout/process3"/>
    <dgm:cxn modelId="{345780F3-299B-439A-831E-DAE829C500A8}" type="presParOf" srcId="{98FA2B25-0040-4E05-A844-7A6D3DCFF61A}" destId="{23FBE04E-B40D-4CB9-A258-A46F498FAB65}" srcOrd="6" destOrd="0" presId="urn:microsoft.com/office/officeart/2005/8/layout/process3"/>
    <dgm:cxn modelId="{E186F169-1DCE-4C60-B150-2E484AA013A5}" type="presParOf" srcId="{23FBE04E-B40D-4CB9-A258-A46F498FAB65}" destId="{168FC2DA-5CB7-4BFE-A20C-4259E3C25460}" srcOrd="0" destOrd="0" presId="urn:microsoft.com/office/officeart/2005/8/layout/process3"/>
    <dgm:cxn modelId="{5F02CE54-1675-410F-8DB2-A4674C75933C}" type="presParOf" srcId="{23FBE04E-B40D-4CB9-A258-A46F498FAB65}" destId="{7BA08634-40BB-4DD2-93C8-6CDE305107BC}" srcOrd="1" destOrd="0" presId="urn:microsoft.com/office/officeart/2005/8/layout/process3"/>
    <dgm:cxn modelId="{9D9DAC2C-34B6-4F96-807B-39EE51F06D02}" type="presParOf" srcId="{23FBE04E-B40D-4CB9-A258-A46F498FAB65}" destId="{B98FA19E-D2DC-4D32-B2FF-86FB25D44946}" srcOrd="2" destOrd="0" presId="urn:microsoft.com/office/officeart/2005/8/layout/process3"/>
    <dgm:cxn modelId="{1DA70B9D-C6E3-471C-AE70-C667ABFDBBFF}" type="presParOf" srcId="{98FA2B25-0040-4E05-A844-7A6D3DCFF61A}" destId="{1D9FE726-10CE-4354-8547-420BB7210FC9}" srcOrd="7" destOrd="0" presId="urn:microsoft.com/office/officeart/2005/8/layout/process3"/>
    <dgm:cxn modelId="{D8F71DD2-BFFD-4EDF-8435-B5E812A7391E}" type="presParOf" srcId="{1D9FE726-10CE-4354-8547-420BB7210FC9}" destId="{F4CFBF0C-E40B-42C3-B44D-3E8960CA41BE}" srcOrd="0" destOrd="0" presId="urn:microsoft.com/office/officeart/2005/8/layout/process3"/>
    <dgm:cxn modelId="{87ED9851-311E-4A93-AFCD-298C5D6A2666}" type="presParOf" srcId="{98FA2B25-0040-4E05-A844-7A6D3DCFF61A}" destId="{6DD4DF7A-1E9D-439D-9517-796EE2F1675E}" srcOrd="8" destOrd="0" presId="urn:microsoft.com/office/officeart/2005/8/layout/process3"/>
    <dgm:cxn modelId="{36C165E9-6E02-4B90-B54E-C1B1542BEA18}" type="presParOf" srcId="{6DD4DF7A-1E9D-439D-9517-796EE2F1675E}" destId="{C684158B-CACD-44F3-B02A-D694EB33867E}" srcOrd="0" destOrd="0" presId="urn:microsoft.com/office/officeart/2005/8/layout/process3"/>
    <dgm:cxn modelId="{100390AD-DC92-4484-AA0E-55EB44B5D07C}" type="presParOf" srcId="{6DD4DF7A-1E9D-439D-9517-796EE2F1675E}" destId="{C2EB3D51-A811-4A50-B56A-FD611E7F1564}" srcOrd="1" destOrd="0" presId="urn:microsoft.com/office/officeart/2005/8/layout/process3"/>
    <dgm:cxn modelId="{DAD4EE65-2334-4B1A-A057-D572C8D519E6}" type="presParOf" srcId="{6DD4DF7A-1E9D-439D-9517-796EE2F1675E}" destId="{E9E45697-0731-42C1-A423-CCB48125A533}" srcOrd="2" destOrd="0" presId="urn:microsoft.com/office/officeart/2005/8/layout/process3"/>
    <dgm:cxn modelId="{3F163542-BF24-410D-9894-4D22B5BB8D75}" type="presParOf" srcId="{98FA2B25-0040-4E05-A844-7A6D3DCFF61A}" destId="{D91D888D-F606-4239-A6BC-8569B8C722F8}" srcOrd="9" destOrd="0" presId="urn:microsoft.com/office/officeart/2005/8/layout/process3"/>
    <dgm:cxn modelId="{6B659AA5-05D4-4E0E-8732-B439583901A1}" type="presParOf" srcId="{D91D888D-F606-4239-A6BC-8569B8C722F8}" destId="{CA25E712-3F7A-4900-9001-501DFE51BD91}" srcOrd="0" destOrd="0" presId="urn:microsoft.com/office/officeart/2005/8/layout/process3"/>
    <dgm:cxn modelId="{0F962983-7869-4674-B4A1-F2E31F2FDEFE}" type="presParOf" srcId="{98FA2B25-0040-4E05-A844-7A6D3DCFF61A}" destId="{EF03921D-7717-4FDD-9E47-F808CAD51B7B}" srcOrd="10" destOrd="0" presId="urn:microsoft.com/office/officeart/2005/8/layout/process3"/>
    <dgm:cxn modelId="{F9567A18-14AC-4AEA-BB06-3783CE9EA181}" type="presParOf" srcId="{EF03921D-7717-4FDD-9E47-F808CAD51B7B}" destId="{BB0953FA-E44C-482B-8A58-56B58E49592F}" srcOrd="0" destOrd="0" presId="urn:microsoft.com/office/officeart/2005/8/layout/process3"/>
    <dgm:cxn modelId="{1635F83A-F002-41BB-91E5-22A60DCD0532}" type="presParOf" srcId="{EF03921D-7717-4FDD-9E47-F808CAD51B7B}" destId="{553114A8-BEBF-481D-87FE-8B44BA1CCDAB}" srcOrd="1" destOrd="0" presId="urn:microsoft.com/office/officeart/2005/8/layout/process3"/>
    <dgm:cxn modelId="{C9786ABB-2C44-4158-AB52-D7A096E24F58}" type="presParOf" srcId="{EF03921D-7717-4FDD-9E47-F808CAD51B7B}" destId="{EF445435-22DD-4B03-8FFC-1C9DD50156CF}" srcOrd="2" destOrd="0" presId="urn:microsoft.com/office/officeart/2005/8/layout/process3"/>
    <dgm:cxn modelId="{DEFF9609-7794-45F2-9386-C425FB071822}" type="presParOf" srcId="{98FA2B25-0040-4E05-A844-7A6D3DCFF61A}" destId="{612F6843-F2AE-46B2-A4C6-FF62D62EBB6E}" srcOrd="11" destOrd="0" presId="urn:microsoft.com/office/officeart/2005/8/layout/process3"/>
    <dgm:cxn modelId="{B9D40A2D-B694-4484-9623-C9D4A897D74B}" type="presParOf" srcId="{612F6843-F2AE-46B2-A4C6-FF62D62EBB6E}" destId="{286D597A-63C0-4BCE-BEED-FFFE10AF7DBE}" srcOrd="0" destOrd="0" presId="urn:microsoft.com/office/officeart/2005/8/layout/process3"/>
    <dgm:cxn modelId="{79F2A563-25F4-4A11-AAFA-C0C0A31B0D9B}" type="presParOf" srcId="{98FA2B25-0040-4E05-A844-7A6D3DCFF61A}" destId="{F300CC13-F34C-4DF5-8AC5-3701B6AE648C}" srcOrd="12" destOrd="0" presId="urn:microsoft.com/office/officeart/2005/8/layout/process3"/>
    <dgm:cxn modelId="{D8BDD2A6-01DF-498A-B9E4-C4E87E69D980}" type="presParOf" srcId="{F300CC13-F34C-4DF5-8AC5-3701B6AE648C}" destId="{4050BA64-2A24-4E5B-A072-07954ABFF4AA}" srcOrd="0" destOrd="0" presId="urn:microsoft.com/office/officeart/2005/8/layout/process3"/>
    <dgm:cxn modelId="{98716A26-F7C4-49C4-B4EC-17220804E528}" type="presParOf" srcId="{F300CC13-F34C-4DF5-8AC5-3701B6AE648C}" destId="{52B09B90-8CEC-4A45-AA33-4C8BEC351C86}" srcOrd="1" destOrd="0" presId="urn:microsoft.com/office/officeart/2005/8/layout/process3"/>
    <dgm:cxn modelId="{02D636D3-76EE-4E5D-B2C9-C1C369BD108C}" type="presParOf" srcId="{F300CC13-F34C-4DF5-8AC5-3701B6AE648C}" destId="{6A710DBA-C149-4D17-B477-0DA825D799CE}" srcOrd="2" destOrd="0" presId="urn:microsoft.com/office/officeart/2005/8/layout/process3"/>
    <dgm:cxn modelId="{A1530B2F-A266-4313-A9C3-4257CF7029A7}" type="presParOf" srcId="{98FA2B25-0040-4E05-A844-7A6D3DCFF61A}" destId="{1A72ECA5-ECB9-417A-B2FF-53F1C358EB2C}" srcOrd="13" destOrd="0" presId="urn:microsoft.com/office/officeart/2005/8/layout/process3"/>
    <dgm:cxn modelId="{9A9B1A17-0E42-4F12-9677-2CD76E355206}" type="presParOf" srcId="{1A72ECA5-ECB9-417A-B2FF-53F1C358EB2C}" destId="{15B35690-47AB-4E16-880F-51728219C0EB}" srcOrd="0" destOrd="0" presId="urn:microsoft.com/office/officeart/2005/8/layout/process3"/>
    <dgm:cxn modelId="{D6BE503C-6E47-4EC6-87EF-D8F957AE48F0}" type="presParOf" srcId="{98FA2B25-0040-4E05-A844-7A6D3DCFF61A}" destId="{7F54BB7E-F638-4EE8-A9DD-A24D3207A2C1}" srcOrd="14" destOrd="0" presId="urn:microsoft.com/office/officeart/2005/8/layout/process3"/>
    <dgm:cxn modelId="{77E2E4A9-67DC-4F04-8FC4-B42EEFDF8CBF}" type="presParOf" srcId="{7F54BB7E-F638-4EE8-A9DD-A24D3207A2C1}" destId="{D46F3A4F-6047-41DE-BF81-E702B0B1A538}" srcOrd="0" destOrd="0" presId="urn:microsoft.com/office/officeart/2005/8/layout/process3"/>
    <dgm:cxn modelId="{EEF07E23-5A40-4268-89AB-43F7CE014F00}" type="presParOf" srcId="{7F54BB7E-F638-4EE8-A9DD-A24D3207A2C1}" destId="{9D2BA4EF-8842-47E8-9965-E40963E62B2B}" srcOrd="1" destOrd="0" presId="urn:microsoft.com/office/officeart/2005/8/layout/process3"/>
    <dgm:cxn modelId="{1718041B-C803-4044-B60C-0F6DEDCCFEE1}" type="presParOf" srcId="{7F54BB7E-F638-4EE8-A9DD-A24D3207A2C1}" destId="{1196212E-E827-4F1B-8C39-7373FF422A7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76621-234E-C14D-8F34-031D58F0FA2D}"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pt>
    <dgm:pt modelId="{DD454C92-8893-8147-89A0-C726731E6669}">
      <dgm:prSet phldrT="[Tekst]"/>
      <dgm:spPr/>
      <dgm:t>
        <a:bodyPr/>
        <a:lstStyle/>
        <a:p>
          <a:pPr>
            <a:lnSpc>
              <a:spcPct val="100000"/>
            </a:lnSpc>
          </a:pPr>
          <a:r>
            <a:rPr lang="nl-NL"/>
            <a:t>Overheid bijv. gemeente</a:t>
          </a:r>
        </a:p>
      </dgm:t>
    </dgm:pt>
    <dgm:pt modelId="{483C3B26-9255-7547-A9D4-9F7C2ED24DEE}" type="parTrans" cxnId="{664605D7-CF2C-904C-B03B-93E1E9FF1988}">
      <dgm:prSet/>
      <dgm:spPr/>
      <dgm:t>
        <a:bodyPr/>
        <a:lstStyle/>
        <a:p>
          <a:endParaRPr lang="nl-NL"/>
        </a:p>
      </dgm:t>
    </dgm:pt>
    <dgm:pt modelId="{8E327067-CC33-4546-9AAB-97E93FE70EDA}" type="sibTrans" cxnId="{664605D7-CF2C-904C-B03B-93E1E9FF1988}">
      <dgm:prSet/>
      <dgm:spPr/>
      <dgm:t>
        <a:bodyPr/>
        <a:lstStyle/>
        <a:p>
          <a:pPr>
            <a:lnSpc>
              <a:spcPct val="100000"/>
            </a:lnSpc>
          </a:pPr>
          <a:endParaRPr lang="nl-NL"/>
        </a:p>
      </dgm:t>
    </dgm:pt>
    <dgm:pt modelId="{7DA528D3-B297-3F4C-89B9-11A25C47DC8A}">
      <dgm:prSet phldrT="[Tekst]"/>
      <dgm:spPr/>
      <dgm:t>
        <a:bodyPr/>
        <a:lstStyle/>
        <a:p>
          <a:pPr>
            <a:lnSpc>
              <a:spcPct val="100000"/>
            </a:lnSpc>
          </a:pPr>
          <a:r>
            <a:rPr lang="nl-NL"/>
            <a:t>Gebruiker</a:t>
          </a:r>
        </a:p>
      </dgm:t>
    </dgm:pt>
    <dgm:pt modelId="{29A56C29-F796-0D4C-AC75-5322EC18A137}" type="parTrans" cxnId="{88CA1293-80EC-F64C-82EE-496BE7BF3963}">
      <dgm:prSet/>
      <dgm:spPr/>
      <dgm:t>
        <a:bodyPr/>
        <a:lstStyle/>
        <a:p>
          <a:endParaRPr lang="nl-NL"/>
        </a:p>
      </dgm:t>
    </dgm:pt>
    <dgm:pt modelId="{7900A683-8AF0-194B-9EFF-04CD2835DFBA}" type="sibTrans" cxnId="{88CA1293-80EC-F64C-82EE-496BE7BF3963}">
      <dgm:prSet/>
      <dgm:spPr/>
      <dgm:t>
        <a:bodyPr/>
        <a:lstStyle/>
        <a:p>
          <a:pPr>
            <a:lnSpc>
              <a:spcPct val="100000"/>
            </a:lnSpc>
          </a:pPr>
          <a:endParaRPr lang="nl-NL"/>
        </a:p>
      </dgm:t>
    </dgm:pt>
    <dgm:pt modelId="{A6C314B1-8EEE-DA45-89BC-D76DEE3DC3DC}">
      <dgm:prSet phldrT="[Tekst]"/>
      <dgm:spPr/>
      <dgm:t>
        <a:bodyPr/>
        <a:lstStyle/>
        <a:p>
          <a:pPr>
            <a:lnSpc>
              <a:spcPct val="100000"/>
            </a:lnSpc>
          </a:pPr>
          <a:r>
            <a:rPr lang="nl-NL"/>
            <a:t>Bedrijven/</a:t>
          </a:r>
        </a:p>
        <a:p>
          <a:pPr>
            <a:lnSpc>
              <a:spcPct val="100000"/>
            </a:lnSpc>
          </a:pPr>
          <a:r>
            <a:rPr lang="nl-NL"/>
            <a:t>organisaties</a:t>
          </a:r>
        </a:p>
      </dgm:t>
    </dgm:pt>
    <dgm:pt modelId="{352E1640-0F55-F94F-B5F3-9A0C536F21E3}" type="parTrans" cxnId="{479D7D96-DEB6-B44A-B4C9-ACBCC3CC1BA9}">
      <dgm:prSet/>
      <dgm:spPr/>
      <dgm:t>
        <a:bodyPr/>
        <a:lstStyle/>
        <a:p>
          <a:endParaRPr lang="nl-NL"/>
        </a:p>
      </dgm:t>
    </dgm:pt>
    <dgm:pt modelId="{341391B1-D65A-F640-B7D5-02FDEE0F1D39}" type="sibTrans" cxnId="{479D7D96-DEB6-B44A-B4C9-ACBCC3CC1BA9}">
      <dgm:prSet/>
      <dgm:spPr/>
      <dgm:t>
        <a:bodyPr/>
        <a:lstStyle/>
        <a:p>
          <a:endParaRPr lang="nl-NL"/>
        </a:p>
      </dgm:t>
    </dgm:pt>
    <dgm:pt modelId="{92301DD8-EAC9-9847-AF61-0AB65DBAAC71}">
      <dgm:prSet/>
      <dgm:spPr/>
      <dgm:t>
        <a:bodyPr/>
        <a:lstStyle/>
        <a:p>
          <a:pPr>
            <a:lnSpc>
              <a:spcPct val="100000"/>
            </a:lnSpc>
          </a:pPr>
          <a:r>
            <a:rPr lang="nl-NL"/>
            <a:t>Wetenschap/ kennisinstellingen</a:t>
          </a:r>
        </a:p>
      </dgm:t>
    </dgm:pt>
    <dgm:pt modelId="{8B7216D1-5695-BE41-8154-05B1C8F6898C}" type="parTrans" cxnId="{1E7E8345-D139-5843-8A33-718F1B3A2642}">
      <dgm:prSet/>
      <dgm:spPr/>
      <dgm:t>
        <a:bodyPr/>
        <a:lstStyle/>
        <a:p>
          <a:endParaRPr lang="nl-NL"/>
        </a:p>
      </dgm:t>
    </dgm:pt>
    <dgm:pt modelId="{977D1AFF-DA3B-5D48-AFBB-CF62E0EE5523}" type="sibTrans" cxnId="{1E7E8345-D139-5843-8A33-718F1B3A2642}">
      <dgm:prSet/>
      <dgm:spPr/>
      <dgm:t>
        <a:bodyPr/>
        <a:lstStyle/>
        <a:p>
          <a:pPr>
            <a:lnSpc>
              <a:spcPct val="100000"/>
            </a:lnSpc>
          </a:pPr>
          <a:endParaRPr lang="nl-NL"/>
        </a:p>
      </dgm:t>
    </dgm:pt>
    <dgm:pt modelId="{30D40C75-B624-4B1F-8014-61F0EC5370E3}" type="pres">
      <dgm:prSet presAssocID="{67E76621-234E-C14D-8F34-031D58F0FA2D}" presName="root" presStyleCnt="0">
        <dgm:presLayoutVars>
          <dgm:dir/>
          <dgm:resizeHandles val="exact"/>
        </dgm:presLayoutVars>
      </dgm:prSet>
      <dgm:spPr/>
    </dgm:pt>
    <dgm:pt modelId="{8E1A6ACC-702C-47F8-BD54-02D4D215FEA0}" type="pres">
      <dgm:prSet presAssocID="{67E76621-234E-C14D-8F34-031D58F0FA2D}" presName="container" presStyleCnt="0">
        <dgm:presLayoutVars>
          <dgm:dir/>
          <dgm:resizeHandles val="exact"/>
        </dgm:presLayoutVars>
      </dgm:prSet>
      <dgm:spPr/>
    </dgm:pt>
    <dgm:pt modelId="{8697B14F-91FD-40A1-A035-ACF0EE937E7D}" type="pres">
      <dgm:prSet presAssocID="{DD454C92-8893-8147-89A0-C726731E6669}" presName="compNode" presStyleCnt="0"/>
      <dgm:spPr/>
    </dgm:pt>
    <dgm:pt modelId="{0228EAB5-555A-49B5-B140-A1195C625E1E}" type="pres">
      <dgm:prSet presAssocID="{DD454C92-8893-8147-89A0-C726731E6669}" presName="iconBgRect" presStyleLbl="bgShp" presStyleIdx="0" presStyleCnt="4"/>
      <dgm:spPr/>
    </dgm:pt>
    <dgm:pt modelId="{3EC785F3-2972-4ACA-A0BC-2480A5EA3E25}" type="pres">
      <dgm:prSet presAssocID="{DD454C92-8893-8147-89A0-C726731E66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272FAD56-6C27-4650-851C-9899FF694DA8}" type="pres">
      <dgm:prSet presAssocID="{DD454C92-8893-8147-89A0-C726731E6669}" presName="spaceRect" presStyleCnt="0"/>
      <dgm:spPr/>
    </dgm:pt>
    <dgm:pt modelId="{0352B568-402C-462A-A698-A38BC1460299}" type="pres">
      <dgm:prSet presAssocID="{DD454C92-8893-8147-89A0-C726731E6669}" presName="textRect" presStyleLbl="revTx" presStyleIdx="0" presStyleCnt="4">
        <dgm:presLayoutVars>
          <dgm:chMax val="1"/>
          <dgm:chPref val="1"/>
        </dgm:presLayoutVars>
      </dgm:prSet>
      <dgm:spPr/>
    </dgm:pt>
    <dgm:pt modelId="{2397DC3D-C451-4275-B7FE-4A12B4E8CB48}" type="pres">
      <dgm:prSet presAssocID="{8E327067-CC33-4546-9AAB-97E93FE70EDA}" presName="sibTrans" presStyleLbl="sibTrans2D1" presStyleIdx="0" presStyleCnt="0"/>
      <dgm:spPr/>
    </dgm:pt>
    <dgm:pt modelId="{5598F562-F826-456E-BFFC-5E3F693746B8}" type="pres">
      <dgm:prSet presAssocID="{7DA528D3-B297-3F4C-89B9-11A25C47DC8A}" presName="compNode" presStyleCnt="0"/>
      <dgm:spPr/>
    </dgm:pt>
    <dgm:pt modelId="{48F583AD-3858-4075-8961-FC0E509602BC}" type="pres">
      <dgm:prSet presAssocID="{7DA528D3-B297-3F4C-89B9-11A25C47DC8A}" presName="iconBgRect" presStyleLbl="bgShp" presStyleIdx="1" presStyleCnt="4"/>
      <dgm:spPr/>
    </dgm:pt>
    <dgm:pt modelId="{2F129580-FAF7-429B-A966-77F5BF7C97BF}" type="pres">
      <dgm:prSet presAssocID="{7DA528D3-B297-3F4C-89B9-11A25C47DC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9DE30015-2C30-433B-95B0-C7A57036D4A5}" type="pres">
      <dgm:prSet presAssocID="{7DA528D3-B297-3F4C-89B9-11A25C47DC8A}" presName="spaceRect" presStyleCnt="0"/>
      <dgm:spPr/>
    </dgm:pt>
    <dgm:pt modelId="{04C8F7F8-227C-477C-803E-256000B23E45}" type="pres">
      <dgm:prSet presAssocID="{7DA528D3-B297-3F4C-89B9-11A25C47DC8A}" presName="textRect" presStyleLbl="revTx" presStyleIdx="1" presStyleCnt="4">
        <dgm:presLayoutVars>
          <dgm:chMax val="1"/>
          <dgm:chPref val="1"/>
        </dgm:presLayoutVars>
      </dgm:prSet>
      <dgm:spPr/>
    </dgm:pt>
    <dgm:pt modelId="{FB0A81CC-9162-43F2-B284-957296462005}" type="pres">
      <dgm:prSet presAssocID="{7900A683-8AF0-194B-9EFF-04CD2835DFBA}" presName="sibTrans" presStyleLbl="sibTrans2D1" presStyleIdx="0" presStyleCnt="0"/>
      <dgm:spPr/>
    </dgm:pt>
    <dgm:pt modelId="{C59ADBB7-DE60-4A0D-8705-F3D91012B887}" type="pres">
      <dgm:prSet presAssocID="{92301DD8-EAC9-9847-AF61-0AB65DBAAC71}" presName="compNode" presStyleCnt="0"/>
      <dgm:spPr/>
    </dgm:pt>
    <dgm:pt modelId="{13307956-0834-4099-863D-9DB0CEEC2954}" type="pres">
      <dgm:prSet presAssocID="{92301DD8-EAC9-9847-AF61-0AB65DBAAC71}" presName="iconBgRect" presStyleLbl="bgShp" presStyleIdx="2" presStyleCnt="4"/>
      <dgm:spPr/>
    </dgm:pt>
    <dgm:pt modelId="{A7CB578A-BD08-40FF-8B37-69C5F921C445}" type="pres">
      <dgm:prSet presAssocID="{92301DD8-EAC9-9847-AF61-0AB65DBAAC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d"/>
        </a:ext>
      </dgm:extLst>
    </dgm:pt>
    <dgm:pt modelId="{B37CC6DC-B2E5-48B3-8F45-5CADD4ADB8BE}" type="pres">
      <dgm:prSet presAssocID="{92301DD8-EAC9-9847-AF61-0AB65DBAAC71}" presName="spaceRect" presStyleCnt="0"/>
      <dgm:spPr/>
    </dgm:pt>
    <dgm:pt modelId="{2A697E04-9935-44A6-A839-B6A80C0220C9}" type="pres">
      <dgm:prSet presAssocID="{92301DD8-EAC9-9847-AF61-0AB65DBAAC71}" presName="textRect" presStyleLbl="revTx" presStyleIdx="2" presStyleCnt="4">
        <dgm:presLayoutVars>
          <dgm:chMax val="1"/>
          <dgm:chPref val="1"/>
        </dgm:presLayoutVars>
      </dgm:prSet>
      <dgm:spPr/>
    </dgm:pt>
    <dgm:pt modelId="{DED04227-DA3F-4147-B6FC-07D72D5C61C1}" type="pres">
      <dgm:prSet presAssocID="{977D1AFF-DA3B-5D48-AFBB-CF62E0EE5523}" presName="sibTrans" presStyleLbl="sibTrans2D1" presStyleIdx="0" presStyleCnt="0"/>
      <dgm:spPr/>
    </dgm:pt>
    <dgm:pt modelId="{11429970-026F-4597-A49A-DFCD8F179ECA}" type="pres">
      <dgm:prSet presAssocID="{A6C314B1-8EEE-DA45-89BC-D76DEE3DC3DC}" presName="compNode" presStyleCnt="0"/>
      <dgm:spPr/>
    </dgm:pt>
    <dgm:pt modelId="{AB8C5578-93BC-4DE1-B3D3-F2AFA19FBC0D}" type="pres">
      <dgm:prSet presAssocID="{A6C314B1-8EEE-DA45-89BC-D76DEE3DC3DC}" presName="iconBgRect" presStyleLbl="bgShp" presStyleIdx="3" presStyleCnt="4"/>
      <dgm:spPr/>
    </dgm:pt>
    <dgm:pt modelId="{E2B72C2F-0EBB-44F2-A4DC-56FF9A96506E}" type="pres">
      <dgm:prSet presAssocID="{A6C314B1-8EEE-DA45-89BC-D76DEE3DC3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rgadering"/>
        </a:ext>
      </dgm:extLst>
    </dgm:pt>
    <dgm:pt modelId="{C59FDD71-D808-4DB9-89DA-CF242D267783}" type="pres">
      <dgm:prSet presAssocID="{A6C314B1-8EEE-DA45-89BC-D76DEE3DC3DC}" presName="spaceRect" presStyleCnt="0"/>
      <dgm:spPr/>
    </dgm:pt>
    <dgm:pt modelId="{0029365D-3840-4FD5-A7AB-E330DC04F2AE}" type="pres">
      <dgm:prSet presAssocID="{A6C314B1-8EEE-DA45-89BC-D76DEE3DC3DC}" presName="textRect" presStyleLbl="revTx" presStyleIdx="3" presStyleCnt="4">
        <dgm:presLayoutVars>
          <dgm:chMax val="1"/>
          <dgm:chPref val="1"/>
        </dgm:presLayoutVars>
      </dgm:prSet>
      <dgm:spPr/>
    </dgm:pt>
  </dgm:ptLst>
  <dgm:cxnLst>
    <dgm:cxn modelId="{3C5BCF10-6E2F-B246-9A1F-725CA39C0F41}" type="presOf" srcId="{7900A683-8AF0-194B-9EFF-04CD2835DFBA}" destId="{FB0A81CC-9162-43F2-B284-957296462005}" srcOrd="0" destOrd="0" presId="urn:microsoft.com/office/officeart/2018/2/layout/IconCircleList"/>
    <dgm:cxn modelId="{A5205C29-8584-C94A-81B5-8A167826D6A3}" type="presOf" srcId="{7DA528D3-B297-3F4C-89B9-11A25C47DC8A}" destId="{04C8F7F8-227C-477C-803E-256000B23E45}" srcOrd="0" destOrd="0" presId="urn:microsoft.com/office/officeart/2018/2/layout/IconCircleList"/>
    <dgm:cxn modelId="{1E7E8345-D139-5843-8A33-718F1B3A2642}" srcId="{67E76621-234E-C14D-8F34-031D58F0FA2D}" destId="{92301DD8-EAC9-9847-AF61-0AB65DBAAC71}" srcOrd="2" destOrd="0" parTransId="{8B7216D1-5695-BE41-8154-05B1C8F6898C}" sibTransId="{977D1AFF-DA3B-5D48-AFBB-CF62E0EE5523}"/>
    <dgm:cxn modelId="{FCCC184D-C87B-0749-9DC0-B35D5AF50F5E}" type="presOf" srcId="{67E76621-234E-C14D-8F34-031D58F0FA2D}" destId="{30D40C75-B624-4B1F-8014-61F0EC5370E3}" srcOrd="0" destOrd="0" presId="urn:microsoft.com/office/officeart/2018/2/layout/IconCircleList"/>
    <dgm:cxn modelId="{C2608960-2D6A-CB45-A76A-F04E60509F49}" type="presOf" srcId="{92301DD8-EAC9-9847-AF61-0AB65DBAAC71}" destId="{2A697E04-9935-44A6-A839-B6A80C0220C9}" srcOrd="0" destOrd="0" presId="urn:microsoft.com/office/officeart/2018/2/layout/IconCircleList"/>
    <dgm:cxn modelId="{F4428269-792F-2C4E-A460-C63985A65BB5}" type="presOf" srcId="{8E327067-CC33-4546-9AAB-97E93FE70EDA}" destId="{2397DC3D-C451-4275-B7FE-4A12B4E8CB48}" srcOrd="0" destOrd="0" presId="urn:microsoft.com/office/officeart/2018/2/layout/IconCircleList"/>
    <dgm:cxn modelId="{A1EFF272-7440-254A-82CB-12E13DDD00D3}" type="presOf" srcId="{A6C314B1-8EEE-DA45-89BC-D76DEE3DC3DC}" destId="{0029365D-3840-4FD5-A7AB-E330DC04F2AE}" srcOrd="0" destOrd="0" presId="urn:microsoft.com/office/officeart/2018/2/layout/IconCircleList"/>
    <dgm:cxn modelId="{88CA1293-80EC-F64C-82EE-496BE7BF3963}" srcId="{67E76621-234E-C14D-8F34-031D58F0FA2D}" destId="{7DA528D3-B297-3F4C-89B9-11A25C47DC8A}" srcOrd="1" destOrd="0" parTransId="{29A56C29-F796-0D4C-AC75-5322EC18A137}" sibTransId="{7900A683-8AF0-194B-9EFF-04CD2835DFBA}"/>
    <dgm:cxn modelId="{479D7D96-DEB6-B44A-B4C9-ACBCC3CC1BA9}" srcId="{67E76621-234E-C14D-8F34-031D58F0FA2D}" destId="{A6C314B1-8EEE-DA45-89BC-D76DEE3DC3DC}" srcOrd="3" destOrd="0" parTransId="{352E1640-0F55-F94F-B5F3-9A0C536F21E3}" sibTransId="{341391B1-D65A-F640-B7D5-02FDEE0F1D39}"/>
    <dgm:cxn modelId="{664605D7-CF2C-904C-B03B-93E1E9FF1988}" srcId="{67E76621-234E-C14D-8F34-031D58F0FA2D}" destId="{DD454C92-8893-8147-89A0-C726731E6669}" srcOrd="0" destOrd="0" parTransId="{483C3B26-9255-7547-A9D4-9F7C2ED24DEE}" sibTransId="{8E327067-CC33-4546-9AAB-97E93FE70EDA}"/>
    <dgm:cxn modelId="{7036EADC-54E8-DC4D-829A-9B1E611702BE}" type="presOf" srcId="{977D1AFF-DA3B-5D48-AFBB-CF62E0EE5523}" destId="{DED04227-DA3F-4147-B6FC-07D72D5C61C1}" srcOrd="0" destOrd="0" presId="urn:microsoft.com/office/officeart/2018/2/layout/IconCircleList"/>
    <dgm:cxn modelId="{9F572EE5-2C86-5446-BBBF-476D4D5AC5DC}" type="presOf" srcId="{DD454C92-8893-8147-89A0-C726731E6669}" destId="{0352B568-402C-462A-A698-A38BC1460299}" srcOrd="0" destOrd="0" presId="urn:microsoft.com/office/officeart/2018/2/layout/IconCircleList"/>
    <dgm:cxn modelId="{1B54C17F-3B07-174E-A353-C17461ACB62C}" type="presParOf" srcId="{30D40C75-B624-4B1F-8014-61F0EC5370E3}" destId="{8E1A6ACC-702C-47F8-BD54-02D4D215FEA0}" srcOrd="0" destOrd="0" presId="urn:microsoft.com/office/officeart/2018/2/layout/IconCircleList"/>
    <dgm:cxn modelId="{5D22FD11-986D-7442-A927-C3387A161419}" type="presParOf" srcId="{8E1A6ACC-702C-47F8-BD54-02D4D215FEA0}" destId="{8697B14F-91FD-40A1-A035-ACF0EE937E7D}" srcOrd="0" destOrd="0" presId="urn:microsoft.com/office/officeart/2018/2/layout/IconCircleList"/>
    <dgm:cxn modelId="{4800FE29-758F-094E-94A9-32F5C18E61AC}" type="presParOf" srcId="{8697B14F-91FD-40A1-A035-ACF0EE937E7D}" destId="{0228EAB5-555A-49B5-B140-A1195C625E1E}" srcOrd="0" destOrd="0" presId="urn:microsoft.com/office/officeart/2018/2/layout/IconCircleList"/>
    <dgm:cxn modelId="{761EDF26-FBFF-5B48-97CC-25957D7354DC}" type="presParOf" srcId="{8697B14F-91FD-40A1-A035-ACF0EE937E7D}" destId="{3EC785F3-2972-4ACA-A0BC-2480A5EA3E25}" srcOrd="1" destOrd="0" presId="urn:microsoft.com/office/officeart/2018/2/layout/IconCircleList"/>
    <dgm:cxn modelId="{5855A5EC-6107-6742-B606-8A658780AE86}" type="presParOf" srcId="{8697B14F-91FD-40A1-A035-ACF0EE937E7D}" destId="{272FAD56-6C27-4650-851C-9899FF694DA8}" srcOrd="2" destOrd="0" presId="urn:microsoft.com/office/officeart/2018/2/layout/IconCircleList"/>
    <dgm:cxn modelId="{4384C696-3F38-EB40-BE83-10EC86EE30A3}" type="presParOf" srcId="{8697B14F-91FD-40A1-A035-ACF0EE937E7D}" destId="{0352B568-402C-462A-A698-A38BC1460299}" srcOrd="3" destOrd="0" presId="urn:microsoft.com/office/officeart/2018/2/layout/IconCircleList"/>
    <dgm:cxn modelId="{57271BF9-F24D-C646-87FB-00A9C4F0809C}" type="presParOf" srcId="{8E1A6ACC-702C-47F8-BD54-02D4D215FEA0}" destId="{2397DC3D-C451-4275-B7FE-4A12B4E8CB48}" srcOrd="1" destOrd="0" presId="urn:microsoft.com/office/officeart/2018/2/layout/IconCircleList"/>
    <dgm:cxn modelId="{9673EB2D-BD6D-4B42-9F40-CD4E90A010B8}" type="presParOf" srcId="{8E1A6ACC-702C-47F8-BD54-02D4D215FEA0}" destId="{5598F562-F826-456E-BFFC-5E3F693746B8}" srcOrd="2" destOrd="0" presId="urn:microsoft.com/office/officeart/2018/2/layout/IconCircleList"/>
    <dgm:cxn modelId="{E1638C4A-D4B3-C248-BC33-FAF9FD5E8E0D}" type="presParOf" srcId="{5598F562-F826-456E-BFFC-5E3F693746B8}" destId="{48F583AD-3858-4075-8961-FC0E509602BC}" srcOrd="0" destOrd="0" presId="urn:microsoft.com/office/officeart/2018/2/layout/IconCircleList"/>
    <dgm:cxn modelId="{A6D2519F-B3DC-8F44-97CC-3A3922A0AE38}" type="presParOf" srcId="{5598F562-F826-456E-BFFC-5E3F693746B8}" destId="{2F129580-FAF7-429B-A966-77F5BF7C97BF}" srcOrd="1" destOrd="0" presId="urn:microsoft.com/office/officeart/2018/2/layout/IconCircleList"/>
    <dgm:cxn modelId="{6CAB627E-97F7-DE48-8A0B-DD4A2450E7D6}" type="presParOf" srcId="{5598F562-F826-456E-BFFC-5E3F693746B8}" destId="{9DE30015-2C30-433B-95B0-C7A57036D4A5}" srcOrd="2" destOrd="0" presId="urn:microsoft.com/office/officeart/2018/2/layout/IconCircleList"/>
    <dgm:cxn modelId="{CD3AD096-A3A4-5A45-A169-55F94628A4E2}" type="presParOf" srcId="{5598F562-F826-456E-BFFC-5E3F693746B8}" destId="{04C8F7F8-227C-477C-803E-256000B23E45}" srcOrd="3" destOrd="0" presId="urn:microsoft.com/office/officeart/2018/2/layout/IconCircleList"/>
    <dgm:cxn modelId="{5044CC96-0FFE-8D4B-BC68-8D27312916B0}" type="presParOf" srcId="{8E1A6ACC-702C-47F8-BD54-02D4D215FEA0}" destId="{FB0A81CC-9162-43F2-B284-957296462005}" srcOrd="3" destOrd="0" presId="urn:microsoft.com/office/officeart/2018/2/layout/IconCircleList"/>
    <dgm:cxn modelId="{6AC86DE3-2E7D-9445-9B8F-F45B00412F77}" type="presParOf" srcId="{8E1A6ACC-702C-47F8-BD54-02D4D215FEA0}" destId="{C59ADBB7-DE60-4A0D-8705-F3D91012B887}" srcOrd="4" destOrd="0" presId="urn:microsoft.com/office/officeart/2018/2/layout/IconCircleList"/>
    <dgm:cxn modelId="{6AFD057D-1FDD-A544-9CE9-7C01A86EECAB}" type="presParOf" srcId="{C59ADBB7-DE60-4A0D-8705-F3D91012B887}" destId="{13307956-0834-4099-863D-9DB0CEEC2954}" srcOrd="0" destOrd="0" presId="urn:microsoft.com/office/officeart/2018/2/layout/IconCircleList"/>
    <dgm:cxn modelId="{6D46C225-9FF2-1F41-9F0E-22CDA2A5515F}" type="presParOf" srcId="{C59ADBB7-DE60-4A0D-8705-F3D91012B887}" destId="{A7CB578A-BD08-40FF-8B37-69C5F921C445}" srcOrd="1" destOrd="0" presId="urn:microsoft.com/office/officeart/2018/2/layout/IconCircleList"/>
    <dgm:cxn modelId="{DB175E9A-C1F8-C94F-895A-9ACC14CD06EA}" type="presParOf" srcId="{C59ADBB7-DE60-4A0D-8705-F3D91012B887}" destId="{B37CC6DC-B2E5-48B3-8F45-5CADD4ADB8BE}" srcOrd="2" destOrd="0" presId="urn:microsoft.com/office/officeart/2018/2/layout/IconCircleList"/>
    <dgm:cxn modelId="{71640A50-C30B-8E4C-8F6E-0326BA4E9124}" type="presParOf" srcId="{C59ADBB7-DE60-4A0D-8705-F3D91012B887}" destId="{2A697E04-9935-44A6-A839-B6A80C0220C9}" srcOrd="3" destOrd="0" presId="urn:microsoft.com/office/officeart/2018/2/layout/IconCircleList"/>
    <dgm:cxn modelId="{B1C6FFA7-8F13-8C49-9BF6-24F101EAD72B}" type="presParOf" srcId="{8E1A6ACC-702C-47F8-BD54-02D4D215FEA0}" destId="{DED04227-DA3F-4147-B6FC-07D72D5C61C1}" srcOrd="5" destOrd="0" presId="urn:microsoft.com/office/officeart/2018/2/layout/IconCircleList"/>
    <dgm:cxn modelId="{B6628933-C119-F546-9FCA-2F96BDD290EC}" type="presParOf" srcId="{8E1A6ACC-702C-47F8-BD54-02D4D215FEA0}" destId="{11429970-026F-4597-A49A-DFCD8F179ECA}" srcOrd="6" destOrd="0" presId="urn:microsoft.com/office/officeart/2018/2/layout/IconCircleList"/>
    <dgm:cxn modelId="{17765930-3CBC-1746-8D09-B6164FFDF9BA}" type="presParOf" srcId="{11429970-026F-4597-A49A-DFCD8F179ECA}" destId="{AB8C5578-93BC-4DE1-B3D3-F2AFA19FBC0D}" srcOrd="0" destOrd="0" presId="urn:microsoft.com/office/officeart/2018/2/layout/IconCircleList"/>
    <dgm:cxn modelId="{2CDD50FC-4A6C-A748-9084-E0965EDB3E11}" type="presParOf" srcId="{11429970-026F-4597-A49A-DFCD8F179ECA}" destId="{E2B72C2F-0EBB-44F2-A4DC-56FF9A96506E}" srcOrd="1" destOrd="0" presId="urn:microsoft.com/office/officeart/2018/2/layout/IconCircleList"/>
    <dgm:cxn modelId="{2855BE02-858D-C548-A947-1E5D7F80CD87}" type="presParOf" srcId="{11429970-026F-4597-A49A-DFCD8F179ECA}" destId="{C59FDD71-D808-4DB9-89DA-CF242D267783}" srcOrd="2" destOrd="0" presId="urn:microsoft.com/office/officeart/2018/2/layout/IconCircleList"/>
    <dgm:cxn modelId="{271B527A-431F-8149-91D9-1905BD5F9231}" type="presParOf" srcId="{11429970-026F-4597-A49A-DFCD8F179ECA}" destId="{0029365D-3840-4FD5-A7AB-E330DC04F2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C2E32-1015-440E-9357-3AA62C47CD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7258905-D9BB-43F7-90F3-641C0DD9810A}">
      <dgm:prSet/>
      <dgm:spPr/>
      <dgm:t>
        <a:bodyPr/>
        <a:lstStyle/>
        <a:p>
          <a:r>
            <a:rPr lang="nl-NL"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dirty="0" err="1"/>
            <a:t>Infectieziektenwet</a:t>
          </a:r>
          <a:r>
            <a:rPr lang="nl-NL" dirty="0"/>
            <a:t>, de Wet collectieve preventie volksgezondheid en de Quarantainewet</a:t>
          </a:r>
          <a:endParaRPr lang="en-US" dirty="0"/>
        </a:p>
      </dgm:t>
    </dgm:pt>
    <dgm:pt modelId="{330999BA-BFE0-4786-BE12-7A61ADB8CD49}" type="parTrans" cxnId="{22CEFB21-3CE4-42D4-BC66-EE349E178688}">
      <dgm:prSet/>
      <dgm:spPr/>
      <dgm:t>
        <a:bodyPr/>
        <a:lstStyle/>
        <a:p>
          <a:endParaRPr lang="en-US"/>
        </a:p>
      </dgm:t>
    </dgm:pt>
    <dgm:pt modelId="{0B4D3233-DA21-463C-8383-65109C222B37}" type="sibTrans" cxnId="{22CEFB21-3CE4-42D4-BC66-EE349E178688}">
      <dgm:prSet/>
      <dgm:spPr/>
      <dgm:t>
        <a:bodyPr/>
        <a:lstStyle/>
        <a:p>
          <a:endParaRPr lang="en-US"/>
        </a:p>
      </dgm:t>
    </dgm:pt>
    <dgm:pt modelId="{9BD061B4-7909-4F33-A401-5FDB2711B250}">
      <dgm:prSet/>
      <dgm:spPr/>
      <dgm:t>
        <a:bodyPr/>
        <a:lstStyle/>
        <a:p>
          <a:r>
            <a:rPr lang="nl-NL" dirty="0"/>
            <a:t>Uitvoering van deze wet door een scala aan partijen, maar is altijd GGD (gemeentelijke gewestelijke gezondheidsdienst)</a:t>
          </a:r>
          <a:endParaRPr lang="en-US" dirty="0"/>
        </a:p>
      </dgm:t>
    </dgm:pt>
    <dgm:pt modelId="{ED46B2AB-8987-481A-9E20-B0DEA4D1D461}" type="parTrans" cxnId="{0C21B4C4-C4EE-4614-B0E1-E4B3E165FA1A}">
      <dgm:prSet/>
      <dgm:spPr/>
      <dgm:t>
        <a:bodyPr/>
        <a:lstStyle/>
        <a:p>
          <a:endParaRPr lang="en-US"/>
        </a:p>
      </dgm:t>
    </dgm:pt>
    <dgm:pt modelId="{92D0E604-1560-43DB-9B8E-91A965A26541}" type="sibTrans" cxnId="{0C21B4C4-C4EE-4614-B0E1-E4B3E165FA1A}">
      <dgm:prSet/>
      <dgm:spPr/>
      <dgm:t>
        <a:bodyPr/>
        <a:lstStyle/>
        <a:p>
          <a:endParaRPr lang="en-US"/>
        </a:p>
      </dgm:t>
    </dgm:pt>
    <dgm:pt modelId="{798B9106-514E-194C-9E2F-2A88ADB06174}">
      <dgm:prSet/>
      <dgm:spPr/>
      <dgm:t>
        <a:bodyPr/>
        <a:lstStyle/>
        <a:p>
          <a:r>
            <a:rPr lang="nl-NL" b="0" i="0" u="none" dirty="0"/>
            <a:t>De definitie van publieke gezondheidszorg in de </a:t>
          </a:r>
          <a:r>
            <a:rPr lang="nl-NL" b="0" i="0" u="none" dirty="0" err="1"/>
            <a:t>Wpg</a:t>
          </a:r>
          <a:r>
            <a:rPr lang="nl-NL" b="0" i="0" u="none" dirty="0"/>
            <a:t> luidt ‘gezondheid beschermende en gezondheid bevorderende maatregelen voor de bevolking of specifieke groepen daaruit, waaronder begrepen het voorkómen en het vroegtijdig opsporen van ziekten.’</a:t>
          </a:r>
          <a:endParaRPr lang="nl-NL" dirty="0"/>
        </a:p>
      </dgm:t>
    </dgm:pt>
    <dgm:pt modelId="{25FA2833-F7F9-2F4F-A4BC-96FC9B0359C1}" type="parTrans" cxnId="{E7B946FA-468C-3747-B27E-CF66699D6C3A}">
      <dgm:prSet/>
      <dgm:spPr/>
      <dgm:t>
        <a:bodyPr/>
        <a:lstStyle/>
        <a:p>
          <a:endParaRPr lang="nl-NL"/>
        </a:p>
      </dgm:t>
    </dgm:pt>
    <dgm:pt modelId="{A51AE9D3-44BE-894D-A8AA-267C998E1967}" type="sibTrans" cxnId="{E7B946FA-468C-3747-B27E-CF66699D6C3A}">
      <dgm:prSet/>
      <dgm:spPr/>
      <dgm:t>
        <a:bodyPr/>
        <a:lstStyle/>
        <a:p>
          <a:endParaRPr lang="nl-NL"/>
        </a:p>
      </dgm:t>
    </dgm:pt>
    <dgm:pt modelId="{E1EEBAAE-EE89-3043-A226-8FB1F57D5E36}" type="pres">
      <dgm:prSet presAssocID="{EE6C2E32-1015-440E-9357-3AA62C47CD4B}" presName="linear" presStyleCnt="0">
        <dgm:presLayoutVars>
          <dgm:animLvl val="lvl"/>
          <dgm:resizeHandles val="exact"/>
        </dgm:presLayoutVars>
      </dgm:prSet>
      <dgm:spPr/>
    </dgm:pt>
    <dgm:pt modelId="{878721A1-60B0-DE4F-B8C4-4765AF0639AF}" type="pres">
      <dgm:prSet presAssocID="{27258905-D9BB-43F7-90F3-641C0DD9810A}" presName="parentText" presStyleLbl="node1" presStyleIdx="0" presStyleCnt="3">
        <dgm:presLayoutVars>
          <dgm:chMax val="0"/>
          <dgm:bulletEnabled val="1"/>
        </dgm:presLayoutVars>
      </dgm:prSet>
      <dgm:spPr/>
    </dgm:pt>
    <dgm:pt modelId="{F390512D-95AC-3947-96A0-A319E97E5844}" type="pres">
      <dgm:prSet presAssocID="{0B4D3233-DA21-463C-8383-65109C222B37}" presName="spacer" presStyleCnt="0"/>
      <dgm:spPr/>
    </dgm:pt>
    <dgm:pt modelId="{C9A83020-9EB1-674F-B0FD-A9CD7AFBA424}" type="pres">
      <dgm:prSet presAssocID="{798B9106-514E-194C-9E2F-2A88ADB06174}" presName="parentText" presStyleLbl="node1" presStyleIdx="1" presStyleCnt="3">
        <dgm:presLayoutVars>
          <dgm:chMax val="0"/>
          <dgm:bulletEnabled val="1"/>
        </dgm:presLayoutVars>
      </dgm:prSet>
      <dgm:spPr/>
    </dgm:pt>
    <dgm:pt modelId="{AA1C4EB3-D04E-3A49-B26E-2361877E8CC3}" type="pres">
      <dgm:prSet presAssocID="{A51AE9D3-44BE-894D-A8AA-267C998E1967}" presName="spacer" presStyleCnt="0"/>
      <dgm:spPr/>
    </dgm:pt>
    <dgm:pt modelId="{57299A19-CDB5-1440-8EC4-FD6C45240A80}" type="pres">
      <dgm:prSet presAssocID="{9BD061B4-7909-4F33-A401-5FDB2711B250}" presName="parentText" presStyleLbl="node1" presStyleIdx="2" presStyleCnt="3">
        <dgm:presLayoutVars>
          <dgm:chMax val="0"/>
          <dgm:bulletEnabled val="1"/>
        </dgm:presLayoutVars>
      </dgm:prSet>
      <dgm:spPr/>
    </dgm:pt>
  </dgm:ptLst>
  <dgm:cxnLst>
    <dgm:cxn modelId="{22CEFB21-3CE4-42D4-BC66-EE349E178688}" srcId="{EE6C2E32-1015-440E-9357-3AA62C47CD4B}" destId="{27258905-D9BB-43F7-90F3-641C0DD9810A}" srcOrd="0" destOrd="0" parTransId="{330999BA-BFE0-4786-BE12-7A61ADB8CD49}" sibTransId="{0B4D3233-DA21-463C-8383-65109C222B37}"/>
    <dgm:cxn modelId="{663D43A9-E665-9648-8FA1-259EF4B1F203}" type="presOf" srcId="{9BD061B4-7909-4F33-A401-5FDB2711B250}" destId="{57299A19-CDB5-1440-8EC4-FD6C45240A80}" srcOrd="0" destOrd="0" presId="urn:microsoft.com/office/officeart/2005/8/layout/vList2"/>
    <dgm:cxn modelId="{752E0FAC-0DFC-FB4F-8FB4-BBDB82C2C49B}" type="presOf" srcId="{EE6C2E32-1015-440E-9357-3AA62C47CD4B}" destId="{E1EEBAAE-EE89-3043-A226-8FB1F57D5E36}" srcOrd="0" destOrd="0" presId="urn:microsoft.com/office/officeart/2005/8/layout/vList2"/>
    <dgm:cxn modelId="{0C21B4C4-C4EE-4614-B0E1-E4B3E165FA1A}" srcId="{EE6C2E32-1015-440E-9357-3AA62C47CD4B}" destId="{9BD061B4-7909-4F33-A401-5FDB2711B250}" srcOrd="2" destOrd="0" parTransId="{ED46B2AB-8987-481A-9E20-B0DEA4D1D461}" sibTransId="{92D0E604-1560-43DB-9B8E-91A965A26541}"/>
    <dgm:cxn modelId="{B92805C7-3D0E-4140-8653-E26AA5CD53D0}" type="presOf" srcId="{27258905-D9BB-43F7-90F3-641C0DD9810A}" destId="{878721A1-60B0-DE4F-B8C4-4765AF0639AF}" srcOrd="0" destOrd="0" presId="urn:microsoft.com/office/officeart/2005/8/layout/vList2"/>
    <dgm:cxn modelId="{CCFE76E9-BD2D-B442-8AC7-973E6253ECC9}" type="presOf" srcId="{798B9106-514E-194C-9E2F-2A88ADB06174}" destId="{C9A83020-9EB1-674F-B0FD-A9CD7AFBA424}" srcOrd="0" destOrd="0" presId="urn:microsoft.com/office/officeart/2005/8/layout/vList2"/>
    <dgm:cxn modelId="{E7B946FA-468C-3747-B27E-CF66699D6C3A}" srcId="{EE6C2E32-1015-440E-9357-3AA62C47CD4B}" destId="{798B9106-514E-194C-9E2F-2A88ADB06174}" srcOrd="1" destOrd="0" parTransId="{25FA2833-F7F9-2F4F-A4BC-96FC9B0359C1}" sibTransId="{A51AE9D3-44BE-894D-A8AA-267C998E1967}"/>
    <dgm:cxn modelId="{76D5E2A1-4FF3-0943-BB50-147152C730B0}" type="presParOf" srcId="{E1EEBAAE-EE89-3043-A226-8FB1F57D5E36}" destId="{878721A1-60B0-DE4F-B8C4-4765AF0639AF}" srcOrd="0" destOrd="0" presId="urn:microsoft.com/office/officeart/2005/8/layout/vList2"/>
    <dgm:cxn modelId="{43A1B235-2279-1A4E-9E83-D50E802A4928}" type="presParOf" srcId="{E1EEBAAE-EE89-3043-A226-8FB1F57D5E36}" destId="{F390512D-95AC-3947-96A0-A319E97E5844}" srcOrd="1" destOrd="0" presId="urn:microsoft.com/office/officeart/2005/8/layout/vList2"/>
    <dgm:cxn modelId="{5D9782B4-9070-5F4C-9369-E4C85D371C71}" type="presParOf" srcId="{E1EEBAAE-EE89-3043-A226-8FB1F57D5E36}" destId="{C9A83020-9EB1-674F-B0FD-A9CD7AFBA424}" srcOrd="2" destOrd="0" presId="urn:microsoft.com/office/officeart/2005/8/layout/vList2"/>
    <dgm:cxn modelId="{00F17591-1EF0-AF44-B184-D9AE8D940F88}" type="presParOf" srcId="{E1EEBAAE-EE89-3043-A226-8FB1F57D5E36}" destId="{AA1C4EB3-D04E-3A49-B26E-2361877E8CC3}" srcOrd="3" destOrd="0" presId="urn:microsoft.com/office/officeart/2005/8/layout/vList2"/>
    <dgm:cxn modelId="{8EC6A5E2-D76A-0145-A073-699C08E8075C}" type="presParOf" srcId="{E1EEBAAE-EE89-3043-A226-8FB1F57D5E36}" destId="{57299A19-CDB5-1440-8EC4-FD6C45240A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DCBF6E-929B-4FCC-B59F-1C39F8FC54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265DE0-0D40-49E4-8076-E61AA5F251A8}">
      <dgm:prSet/>
      <dgm:spPr/>
      <dgm:t>
        <a:bodyPr/>
        <a:lstStyle/>
        <a:p>
          <a:r>
            <a:rPr lang="nl-NL"/>
            <a:t>Integraal – met zoveel mogelijk betrokkenen samen</a:t>
          </a:r>
          <a:endParaRPr lang="en-US"/>
        </a:p>
      </dgm:t>
    </dgm:pt>
    <dgm:pt modelId="{E557E8FE-26AC-4608-B33C-C7EBF06D9BCA}" type="parTrans" cxnId="{F093154A-89C6-4D74-BACC-6DAB563D4620}">
      <dgm:prSet/>
      <dgm:spPr/>
      <dgm:t>
        <a:bodyPr/>
        <a:lstStyle/>
        <a:p>
          <a:endParaRPr lang="en-US"/>
        </a:p>
      </dgm:t>
    </dgm:pt>
    <dgm:pt modelId="{79612520-C070-4DD3-9DCD-A5C92DDD4AE0}" type="sibTrans" cxnId="{F093154A-89C6-4D74-BACC-6DAB563D4620}">
      <dgm:prSet/>
      <dgm:spPr/>
      <dgm:t>
        <a:bodyPr/>
        <a:lstStyle/>
        <a:p>
          <a:endParaRPr lang="en-US"/>
        </a:p>
      </dgm:t>
    </dgm:pt>
    <dgm:pt modelId="{33FDB0F6-D9DB-42FC-90AD-C707F199B5C1}">
      <dgm:prSet/>
      <dgm:spPr/>
      <dgm:t>
        <a:bodyPr/>
        <a:lstStyle/>
        <a:p>
          <a:r>
            <a:rPr lang="nl-NL" dirty="0"/>
            <a:t>Participatie van bewoners en versterken van eigen kracht</a:t>
          </a:r>
          <a:endParaRPr lang="en-US" dirty="0"/>
        </a:p>
      </dgm:t>
    </dgm:pt>
    <dgm:pt modelId="{C34CFB08-A35D-4D55-ADD9-1A824CEC6ACE}" type="parTrans" cxnId="{1B954ABA-B7EC-4123-AEB8-1145FC5264D1}">
      <dgm:prSet/>
      <dgm:spPr/>
      <dgm:t>
        <a:bodyPr/>
        <a:lstStyle/>
        <a:p>
          <a:endParaRPr lang="en-US"/>
        </a:p>
      </dgm:t>
    </dgm:pt>
    <dgm:pt modelId="{49D3EB8A-5697-4E95-8E32-90E819C60EDA}" type="sibTrans" cxnId="{1B954ABA-B7EC-4123-AEB8-1145FC5264D1}">
      <dgm:prSet/>
      <dgm:spPr/>
      <dgm:t>
        <a:bodyPr/>
        <a:lstStyle/>
        <a:p>
          <a:endParaRPr lang="en-US"/>
        </a:p>
      </dgm:t>
    </dgm:pt>
    <dgm:pt modelId="{501FF3A5-A638-435F-95CC-87787E96335C}">
      <dgm:prSet/>
      <dgm:spPr/>
      <dgm:t>
        <a:bodyPr/>
        <a:lstStyle/>
        <a:p>
          <a:r>
            <a:rPr lang="nl-NL"/>
            <a:t>Lokale professionals werken samen met bewoners en partners uit meerdere sectoren</a:t>
          </a:r>
          <a:endParaRPr lang="en-US"/>
        </a:p>
      </dgm:t>
    </dgm:pt>
    <dgm:pt modelId="{1524E986-09E9-4E27-ADA8-03585192C4AD}" type="parTrans" cxnId="{8E4AC9DA-AC8A-47DB-9FA6-DEDBB3F606A3}">
      <dgm:prSet/>
      <dgm:spPr/>
      <dgm:t>
        <a:bodyPr/>
        <a:lstStyle/>
        <a:p>
          <a:endParaRPr lang="en-US"/>
        </a:p>
      </dgm:t>
    </dgm:pt>
    <dgm:pt modelId="{BDDE0154-B145-4E47-A588-9395CC35E1A3}" type="sibTrans" cxnId="{8E4AC9DA-AC8A-47DB-9FA6-DEDBB3F606A3}">
      <dgm:prSet/>
      <dgm:spPr/>
      <dgm:t>
        <a:bodyPr/>
        <a:lstStyle/>
        <a:p>
          <a:endParaRPr lang="en-US"/>
        </a:p>
      </dgm:t>
    </dgm:pt>
    <dgm:pt modelId="{7F94B2B8-AAB7-4BF8-A630-F73AE0DDAAD5}">
      <dgm:prSet/>
      <dgm:spPr/>
      <dgm:t>
        <a:bodyPr/>
        <a:lstStyle/>
        <a:p>
          <a:r>
            <a:rPr lang="nl-NL"/>
            <a:t>Structurele aanpak, gericht op gezonde leefstijl en een gezonde leefomgeving</a:t>
          </a:r>
          <a:endParaRPr lang="en-US"/>
        </a:p>
      </dgm:t>
    </dgm:pt>
    <dgm:pt modelId="{6953A7E9-B8AB-456D-BB60-21D6CE50975A}" type="parTrans" cxnId="{6EC27FD6-7C72-48DD-9708-C7FB38251C9A}">
      <dgm:prSet/>
      <dgm:spPr/>
      <dgm:t>
        <a:bodyPr/>
        <a:lstStyle/>
        <a:p>
          <a:endParaRPr lang="en-US"/>
        </a:p>
      </dgm:t>
    </dgm:pt>
    <dgm:pt modelId="{8E2300B9-B636-48AA-BB14-99484FBAA4FC}" type="sibTrans" cxnId="{6EC27FD6-7C72-48DD-9708-C7FB38251C9A}">
      <dgm:prSet/>
      <dgm:spPr/>
      <dgm:t>
        <a:bodyPr/>
        <a:lstStyle/>
        <a:p>
          <a:endParaRPr lang="en-US"/>
        </a:p>
      </dgm:t>
    </dgm:pt>
    <dgm:pt modelId="{A89BBBFC-DEB8-4B36-A996-FC85EC41A9C7}" type="pres">
      <dgm:prSet presAssocID="{D9DCBF6E-929B-4FCC-B59F-1C39F8FC548F}" presName="root" presStyleCnt="0">
        <dgm:presLayoutVars>
          <dgm:dir/>
          <dgm:resizeHandles val="exact"/>
        </dgm:presLayoutVars>
      </dgm:prSet>
      <dgm:spPr/>
    </dgm:pt>
    <dgm:pt modelId="{8FD282FB-89C8-4E9F-903A-B97D13182460}" type="pres">
      <dgm:prSet presAssocID="{49265DE0-0D40-49E4-8076-E61AA5F251A8}" presName="compNode" presStyleCnt="0"/>
      <dgm:spPr/>
    </dgm:pt>
    <dgm:pt modelId="{624FD8BE-DA3D-401D-95A7-2D1D9235E7C2}" type="pres">
      <dgm:prSet presAssocID="{49265DE0-0D40-49E4-8076-E61AA5F251A8}" presName="bgRect" presStyleLbl="bgShp" presStyleIdx="0" presStyleCnt="4"/>
      <dgm:spPr/>
    </dgm:pt>
    <dgm:pt modelId="{B47814CD-A6C6-451C-8E1B-7D85D0559AD4}" type="pres">
      <dgm:prSet presAssocID="{49265DE0-0D40-49E4-8076-E61AA5F251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sOn"/>
        </a:ext>
      </dgm:extLst>
    </dgm:pt>
    <dgm:pt modelId="{6D038D3E-EF81-493A-AC3E-AAF879FEB7F9}" type="pres">
      <dgm:prSet presAssocID="{49265DE0-0D40-49E4-8076-E61AA5F251A8}" presName="spaceRect" presStyleCnt="0"/>
      <dgm:spPr/>
    </dgm:pt>
    <dgm:pt modelId="{90F6227F-4B85-442E-933D-9886170C7A6E}" type="pres">
      <dgm:prSet presAssocID="{49265DE0-0D40-49E4-8076-E61AA5F251A8}" presName="parTx" presStyleLbl="revTx" presStyleIdx="0" presStyleCnt="4">
        <dgm:presLayoutVars>
          <dgm:chMax val="0"/>
          <dgm:chPref val="0"/>
        </dgm:presLayoutVars>
      </dgm:prSet>
      <dgm:spPr/>
    </dgm:pt>
    <dgm:pt modelId="{CC32C807-DB50-4230-8F84-452BD80D5E8F}" type="pres">
      <dgm:prSet presAssocID="{79612520-C070-4DD3-9DCD-A5C92DDD4AE0}" presName="sibTrans" presStyleCnt="0"/>
      <dgm:spPr/>
    </dgm:pt>
    <dgm:pt modelId="{8EF1B227-6786-4C53-965D-8B15A55A8F04}" type="pres">
      <dgm:prSet presAssocID="{33FDB0F6-D9DB-42FC-90AD-C707F199B5C1}" presName="compNode" presStyleCnt="0"/>
      <dgm:spPr/>
    </dgm:pt>
    <dgm:pt modelId="{84ABD3C8-FDB6-4DA9-97CF-4CC74CE89791}" type="pres">
      <dgm:prSet presAssocID="{33FDB0F6-D9DB-42FC-90AD-C707F199B5C1}" presName="bgRect" presStyleLbl="bgShp" presStyleIdx="1" presStyleCnt="4"/>
      <dgm:spPr/>
    </dgm:pt>
    <dgm:pt modelId="{DE897579-C285-497A-9B83-E5E6C06AC7E5}" type="pres">
      <dgm:prSet presAssocID="{33FDB0F6-D9DB-42FC-90AD-C707F199B5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28EA7BE-A593-4753-88E6-03BB55E3DD51}" type="pres">
      <dgm:prSet presAssocID="{33FDB0F6-D9DB-42FC-90AD-C707F199B5C1}" presName="spaceRect" presStyleCnt="0"/>
      <dgm:spPr/>
    </dgm:pt>
    <dgm:pt modelId="{1AF9403C-12AF-4D6E-9C76-35CBFB66CF40}" type="pres">
      <dgm:prSet presAssocID="{33FDB0F6-D9DB-42FC-90AD-C707F199B5C1}" presName="parTx" presStyleLbl="revTx" presStyleIdx="1" presStyleCnt="4">
        <dgm:presLayoutVars>
          <dgm:chMax val="0"/>
          <dgm:chPref val="0"/>
        </dgm:presLayoutVars>
      </dgm:prSet>
      <dgm:spPr/>
    </dgm:pt>
    <dgm:pt modelId="{D6012B05-8D91-4AAA-A5F1-0E4D2CFBCC5E}" type="pres">
      <dgm:prSet presAssocID="{49D3EB8A-5697-4E95-8E32-90E819C60EDA}" presName="sibTrans" presStyleCnt="0"/>
      <dgm:spPr/>
    </dgm:pt>
    <dgm:pt modelId="{4A5D4DC0-9884-4A43-B37D-93BE6512D7E6}" type="pres">
      <dgm:prSet presAssocID="{501FF3A5-A638-435F-95CC-87787E96335C}" presName="compNode" presStyleCnt="0"/>
      <dgm:spPr/>
    </dgm:pt>
    <dgm:pt modelId="{2A5630FA-0FE1-4BF3-A64C-B2B78276A21A}" type="pres">
      <dgm:prSet presAssocID="{501FF3A5-A638-435F-95CC-87787E96335C}" presName="bgRect" presStyleLbl="bgShp" presStyleIdx="2" presStyleCnt="4"/>
      <dgm:spPr/>
    </dgm:pt>
    <dgm:pt modelId="{CA5D09C4-7051-401D-862E-114B3F738BFC}" type="pres">
      <dgm:prSet presAssocID="{501FF3A5-A638-435F-95CC-87787E9633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240E479-5644-49AD-9394-BA69921ECC0B}" type="pres">
      <dgm:prSet presAssocID="{501FF3A5-A638-435F-95CC-87787E96335C}" presName="spaceRect" presStyleCnt="0"/>
      <dgm:spPr/>
    </dgm:pt>
    <dgm:pt modelId="{9FF0CB48-0D61-4B41-B3F6-A2F765C8CDC2}" type="pres">
      <dgm:prSet presAssocID="{501FF3A5-A638-435F-95CC-87787E96335C}" presName="parTx" presStyleLbl="revTx" presStyleIdx="2" presStyleCnt="4">
        <dgm:presLayoutVars>
          <dgm:chMax val="0"/>
          <dgm:chPref val="0"/>
        </dgm:presLayoutVars>
      </dgm:prSet>
      <dgm:spPr/>
    </dgm:pt>
    <dgm:pt modelId="{24BFF00F-A2AC-47A5-A5DC-CC8840484520}" type="pres">
      <dgm:prSet presAssocID="{BDDE0154-B145-4E47-A588-9395CC35E1A3}" presName="sibTrans" presStyleCnt="0"/>
      <dgm:spPr/>
    </dgm:pt>
    <dgm:pt modelId="{52C6ED95-1080-467C-8309-FC2CF59CD8E1}" type="pres">
      <dgm:prSet presAssocID="{7F94B2B8-AAB7-4BF8-A630-F73AE0DDAAD5}" presName="compNode" presStyleCnt="0"/>
      <dgm:spPr/>
    </dgm:pt>
    <dgm:pt modelId="{F8395A94-80FD-4C8A-993D-63F247D18FF7}" type="pres">
      <dgm:prSet presAssocID="{7F94B2B8-AAB7-4BF8-A630-F73AE0DDAAD5}" presName="bgRect" presStyleLbl="bgShp" presStyleIdx="3" presStyleCnt="4"/>
      <dgm:spPr/>
    </dgm:pt>
    <dgm:pt modelId="{B3F48EC9-E626-47BD-9BC9-E23021E5635B}" type="pres">
      <dgm:prSet presAssocID="{7F94B2B8-AAB7-4BF8-A630-F73AE0DDAA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melon"/>
        </a:ext>
      </dgm:extLst>
    </dgm:pt>
    <dgm:pt modelId="{81ACF147-4C4E-4F23-AF44-EC1FC2761440}" type="pres">
      <dgm:prSet presAssocID="{7F94B2B8-AAB7-4BF8-A630-F73AE0DDAAD5}" presName="spaceRect" presStyleCnt="0"/>
      <dgm:spPr/>
    </dgm:pt>
    <dgm:pt modelId="{EC04405E-91DD-443A-979E-757CCB319EF4}" type="pres">
      <dgm:prSet presAssocID="{7F94B2B8-AAB7-4BF8-A630-F73AE0DDAAD5}" presName="parTx" presStyleLbl="revTx" presStyleIdx="3" presStyleCnt="4">
        <dgm:presLayoutVars>
          <dgm:chMax val="0"/>
          <dgm:chPref val="0"/>
        </dgm:presLayoutVars>
      </dgm:prSet>
      <dgm:spPr/>
    </dgm:pt>
  </dgm:ptLst>
  <dgm:cxnLst>
    <dgm:cxn modelId="{66DBD515-9FF9-4C91-B525-3DFC7E8332B2}" type="presOf" srcId="{501FF3A5-A638-435F-95CC-87787E96335C}" destId="{9FF0CB48-0D61-4B41-B3F6-A2F765C8CDC2}" srcOrd="0" destOrd="0" presId="urn:microsoft.com/office/officeart/2018/2/layout/IconVerticalSolidList"/>
    <dgm:cxn modelId="{B6153031-6D5A-4316-A457-85C3F2BF699C}" type="presOf" srcId="{7F94B2B8-AAB7-4BF8-A630-F73AE0DDAAD5}" destId="{EC04405E-91DD-443A-979E-757CCB319EF4}" srcOrd="0" destOrd="0" presId="urn:microsoft.com/office/officeart/2018/2/layout/IconVerticalSolidList"/>
    <dgm:cxn modelId="{F093154A-89C6-4D74-BACC-6DAB563D4620}" srcId="{D9DCBF6E-929B-4FCC-B59F-1C39F8FC548F}" destId="{49265DE0-0D40-49E4-8076-E61AA5F251A8}" srcOrd="0" destOrd="0" parTransId="{E557E8FE-26AC-4608-B33C-C7EBF06D9BCA}" sibTransId="{79612520-C070-4DD3-9DCD-A5C92DDD4AE0}"/>
    <dgm:cxn modelId="{B1738B70-4B46-4C8C-9BEF-73835E036C59}" type="presOf" srcId="{D9DCBF6E-929B-4FCC-B59F-1C39F8FC548F}" destId="{A89BBBFC-DEB8-4B36-A996-FC85EC41A9C7}" srcOrd="0" destOrd="0" presId="urn:microsoft.com/office/officeart/2018/2/layout/IconVerticalSolidList"/>
    <dgm:cxn modelId="{6F972B85-0E29-42FB-800F-DF1F9538FD34}" type="presOf" srcId="{33FDB0F6-D9DB-42FC-90AD-C707F199B5C1}" destId="{1AF9403C-12AF-4D6E-9C76-35CBFB66CF40}" srcOrd="0" destOrd="0" presId="urn:microsoft.com/office/officeart/2018/2/layout/IconVerticalSolidList"/>
    <dgm:cxn modelId="{1B954ABA-B7EC-4123-AEB8-1145FC5264D1}" srcId="{D9DCBF6E-929B-4FCC-B59F-1C39F8FC548F}" destId="{33FDB0F6-D9DB-42FC-90AD-C707F199B5C1}" srcOrd="1" destOrd="0" parTransId="{C34CFB08-A35D-4D55-ADD9-1A824CEC6ACE}" sibTransId="{49D3EB8A-5697-4E95-8E32-90E819C60EDA}"/>
    <dgm:cxn modelId="{854D16BE-612C-44C9-8F67-147222F72B30}" type="presOf" srcId="{49265DE0-0D40-49E4-8076-E61AA5F251A8}" destId="{90F6227F-4B85-442E-933D-9886170C7A6E}" srcOrd="0" destOrd="0" presId="urn:microsoft.com/office/officeart/2018/2/layout/IconVerticalSolidList"/>
    <dgm:cxn modelId="{6EC27FD6-7C72-48DD-9708-C7FB38251C9A}" srcId="{D9DCBF6E-929B-4FCC-B59F-1C39F8FC548F}" destId="{7F94B2B8-AAB7-4BF8-A630-F73AE0DDAAD5}" srcOrd="3" destOrd="0" parTransId="{6953A7E9-B8AB-456D-BB60-21D6CE50975A}" sibTransId="{8E2300B9-B636-48AA-BB14-99484FBAA4FC}"/>
    <dgm:cxn modelId="{8E4AC9DA-AC8A-47DB-9FA6-DEDBB3F606A3}" srcId="{D9DCBF6E-929B-4FCC-B59F-1C39F8FC548F}" destId="{501FF3A5-A638-435F-95CC-87787E96335C}" srcOrd="2" destOrd="0" parTransId="{1524E986-09E9-4E27-ADA8-03585192C4AD}" sibTransId="{BDDE0154-B145-4E47-A588-9395CC35E1A3}"/>
    <dgm:cxn modelId="{7E73AC24-C6B7-4AEB-ABD3-A1090BEC9B25}" type="presParOf" srcId="{A89BBBFC-DEB8-4B36-A996-FC85EC41A9C7}" destId="{8FD282FB-89C8-4E9F-903A-B97D13182460}" srcOrd="0" destOrd="0" presId="urn:microsoft.com/office/officeart/2018/2/layout/IconVerticalSolidList"/>
    <dgm:cxn modelId="{585760B3-F743-4CCA-BFBD-E51EBB8E933F}" type="presParOf" srcId="{8FD282FB-89C8-4E9F-903A-B97D13182460}" destId="{624FD8BE-DA3D-401D-95A7-2D1D9235E7C2}" srcOrd="0" destOrd="0" presId="urn:microsoft.com/office/officeart/2018/2/layout/IconVerticalSolidList"/>
    <dgm:cxn modelId="{717715D2-492E-4F95-BEAB-5870A46089A6}" type="presParOf" srcId="{8FD282FB-89C8-4E9F-903A-B97D13182460}" destId="{B47814CD-A6C6-451C-8E1B-7D85D0559AD4}" srcOrd="1" destOrd="0" presId="urn:microsoft.com/office/officeart/2018/2/layout/IconVerticalSolidList"/>
    <dgm:cxn modelId="{529536BC-DC4F-4621-9696-D96665DC87B4}" type="presParOf" srcId="{8FD282FB-89C8-4E9F-903A-B97D13182460}" destId="{6D038D3E-EF81-493A-AC3E-AAF879FEB7F9}" srcOrd="2" destOrd="0" presId="urn:microsoft.com/office/officeart/2018/2/layout/IconVerticalSolidList"/>
    <dgm:cxn modelId="{55703E82-7B13-47F7-9E41-2D1ADEC75A39}" type="presParOf" srcId="{8FD282FB-89C8-4E9F-903A-B97D13182460}" destId="{90F6227F-4B85-442E-933D-9886170C7A6E}" srcOrd="3" destOrd="0" presId="urn:microsoft.com/office/officeart/2018/2/layout/IconVerticalSolidList"/>
    <dgm:cxn modelId="{90E64D94-7192-4F8C-A21A-E5951F1EA798}" type="presParOf" srcId="{A89BBBFC-DEB8-4B36-A996-FC85EC41A9C7}" destId="{CC32C807-DB50-4230-8F84-452BD80D5E8F}" srcOrd="1" destOrd="0" presId="urn:microsoft.com/office/officeart/2018/2/layout/IconVerticalSolidList"/>
    <dgm:cxn modelId="{1E818249-2823-4BDC-9AF8-2C5111DE9C9A}" type="presParOf" srcId="{A89BBBFC-DEB8-4B36-A996-FC85EC41A9C7}" destId="{8EF1B227-6786-4C53-965D-8B15A55A8F04}" srcOrd="2" destOrd="0" presId="urn:microsoft.com/office/officeart/2018/2/layout/IconVerticalSolidList"/>
    <dgm:cxn modelId="{FD022000-4DB7-48F0-9696-C52403C490D8}" type="presParOf" srcId="{8EF1B227-6786-4C53-965D-8B15A55A8F04}" destId="{84ABD3C8-FDB6-4DA9-97CF-4CC74CE89791}" srcOrd="0" destOrd="0" presId="urn:microsoft.com/office/officeart/2018/2/layout/IconVerticalSolidList"/>
    <dgm:cxn modelId="{7318FFCD-26CB-4603-8D91-BCEB8A344BFE}" type="presParOf" srcId="{8EF1B227-6786-4C53-965D-8B15A55A8F04}" destId="{DE897579-C285-497A-9B83-E5E6C06AC7E5}" srcOrd="1" destOrd="0" presId="urn:microsoft.com/office/officeart/2018/2/layout/IconVerticalSolidList"/>
    <dgm:cxn modelId="{A3E7DB90-9DE3-4F43-BCFA-D14D50541B22}" type="presParOf" srcId="{8EF1B227-6786-4C53-965D-8B15A55A8F04}" destId="{E28EA7BE-A593-4753-88E6-03BB55E3DD51}" srcOrd="2" destOrd="0" presId="urn:microsoft.com/office/officeart/2018/2/layout/IconVerticalSolidList"/>
    <dgm:cxn modelId="{4518E821-96DC-4928-82E3-194010BA0A52}" type="presParOf" srcId="{8EF1B227-6786-4C53-965D-8B15A55A8F04}" destId="{1AF9403C-12AF-4D6E-9C76-35CBFB66CF40}" srcOrd="3" destOrd="0" presId="urn:microsoft.com/office/officeart/2018/2/layout/IconVerticalSolidList"/>
    <dgm:cxn modelId="{87154360-F421-4D23-B6DD-FAEDF10347C2}" type="presParOf" srcId="{A89BBBFC-DEB8-4B36-A996-FC85EC41A9C7}" destId="{D6012B05-8D91-4AAA-A5F1-0E4D2CFBCC5E}" srcOrd="3" destOrd="0" presId="urn:microsoft.com/office/officeart/2018/2/layout/IconVerticalSolidList"/>
    <dgm:cxn modelId="{352636A6-DF8E-4290-83F9-744B7EB6E919}" type="presParOf" srcId="{A89BBBFC-DEB8-4B36-A996-FC85EC41A9C7}" destId="{4A5D4DC0-9884-4A43-B37D-93BE6512D7E6}" srcOrd="4" destOrd="0" presId="urn:microsoft.com/office/officeart/2018/2/layout/IconVerticalSolidList"/>
    <dgm:cxn modelId="{4463E72D-4836-4897-B02B-D194A6DD7A94}" type="presParOf" srcId="{4A5D4DC0-9884-4A43-B37D-93BE6512D7E6}" destId="{2A5630FA-0FE1-4BF3-A64C-B2B78276A21A}" srcOrd="0" destOrd="0" presId="urn:microsoft.com/office/officeart/2018/2/layout/IconVerticalSolidList"/>
    <dgm:cxn modelId="{B90AD35F-2DEC-4BB3-800E-D129391C0D5B}" type="presParOf" srcId="{4A5D4DC0-9884-4A43-B37D-93BE6512D7E6}" destId="{CA5D09C4-7051-401D-862E-114B3F738BFC}" srcOrd="1" destOrd="0" presId="urn:microsoft.com/office/officeart/2018/2/layout/IconVerticalSolidList"/>
    <dgm:cxn modelId="{AB3A7D4A-6C86-4165-9B93-109325891B37}" type="presParOf" srcId="{4A5D4DC0-9884-4A43-B37D-93BE6512D7E6}" destId="{0240E479-5644-49AD-9394-BA69921ECC0B}" srcOrd="2" destOrd="0" presId="urn:microsoft.com/office/officeart/2018/2/layout/IconVerticalSolidList"/>
    <dgm:cxn modelId="{4A794124-0BD7-4733-9829-0FB02C0A852A}" type="presParOf" srcId="{4A5D4DC0-9884-4A43-B37D-93BE6512D7E6}" destId="{9FF0CB48-0D61-4B41-B3F6-A2F765C8CDC2}" srcOrd="3" destOrd="0" presId="urn:microsoft.com/office/officeart/2018/2/layout/IconVerticalSolidList"/>
    <dgm:cxn modelId="{6E5DD6E3-A7CD-4FB8-A7AB-5CC4E2C2F9A8}" type="presParOf" srcId="{A89BBBFC-DEB8-4B36-A996-FC85EC41A9C7}" destId="{24BFF00F-A2AC-47A5-A5DC-CC8840484520}" srcOrd="5" destOrd="0" presId="urn:microsoft.com/office/officeart/2018/2/layout/IconVerticalSolidList"/>
    <dgm:cxn modelId="{013B0912-E340-408A-BFB7-906CE36DEE41}" type="presParOf" srcId="{A89BBBFC-DEB8-4B36-A996-FC85EC41A9C7}" destId="{52C6ED95-1080-467C-8309-FC2CF59CD8E1}" srcOrd="6" destOrd="0" presId="urn:microsoft.com/office/officeart/2018/2/layout/IconVerticalSolidList"/>
    <dgm:cxn modelId="{ABDB5CCA-0904-4063-A966-A84226F36AA5}" type="presParOf" srcId="{52C6ED95-1080-467C-8309-FC2CF59CD8E1}" destId="{F8395A94-80FD-4C8A-993D-63F247D18FF7}" srcOrd="0" destOrd="0" presId="urn:microsoft.com/office/officeart/2018/2/layout/IconVerticalSolidList"/>
    <dgm:cxn modelId="{FE62A6A9-872B-4133-AE79-85598BAC3EB4}" type="presParOf" srcId="{52C6ED95-1080-467C-8309-FC2CF59CD8E1}" destId="{B3F48EC9-E626-47BD-9BC9-E23021E5635B}" srcOrd="1" destOrd="0" presId="urn:microsoft.com/office/officeart/2018/2/layout/IconVerticalSolidList"/>
    <dgm:cxn modelId="{92B4607D-D47A-4951-985A-8A9FF7348E02}" type="presParOf" srcId="{52C6ED95-1080-467C-8309-FC2CF59CD8E1}" destId="{81ACF147-4C4E-4F23-AF44-EC1FC2761440}" srcOrd="2" destOrd="0" presId="urn:microsoft.com/office/officeart/2018/2/layout/IconVerticalSolidList"/>
    <dgm:cxn modelId="{818A276F-E9B4-4CC4-B2BC-32185FDBC5E4}" type="presParOf" srcId="{52C6ED95-1080-467C-8309-FC2CF59CD8E1}" destId="{EC04405E-91DD-443A-979E-757CCB319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FC75AD-F439-45F3-8FA8-B1B6B1BE5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C0B80F-A683-4A7A-8154-DAE9BA2BC4AC}">
      <dgm:prSet/>
      <dgm:spPr/>
      <dgm:t>
        <a:bodyPr/>
        <a:lstStyle/>
        <a:p>
          <a:r>
            <a:rPr lang="nl-NL"/>
            <a:t>Wijkgerichte gezondheidsbevordering richt zich vaak op mensen in aandachtswijken. </a:t>
          </a:r>
          <a:endParaRPr lang="en-US"/>
        </a:p>
      </dgm:t>
    </dgm:pt>
    <dgm:pt modelId="{40D6B666-0156-43E8-B6E2-DE632CC7B89E}" type="parTrans" cxnId="{75D94489-CBE0-4ECE-8A59-8847145C8E64}">
      <dgm:prSet/>
      <dgm:spPr/>
      <dgm:t>
        <a:bodyPr/>
        <a:lstStyle/>
        <a:p>
          <a:endParaRPr lang="en-US"/>
        </a:p>
      </dgm:t>
    </dgm:pt>
    <dgm:pt modelId="{AFED738F-5F15-4B05-8007-D2B475126FBB}" type="sibTrans" cxnId="{75D94489-CBE0-4ECE-8A59-8847145C8E64}">
      <dgm:prSet/>
      <dgm:spPr/>
      <dgm:t>
        <a:bodyPr/>
        <a:lstStyle/>
        <a:p>
          <a:endParaRPr lang="en-US"/>
        </a:p>
      </dgm:t>
    </dgm:pt>
    <dgm:pt modelId="{451D1533-7C2D-43B1-A28A-E0D6EAFC4C8B}">
      <dgm:prSet/>
      <dgm:spPr/>
      <dgm:t>
        <a:bodyPr/>
        <a:lstStyle/>
        <a:p>
          <a:r>
            <a:rPr lang="nl-NL"/>
            <a:t>Het gaat veelal om mensen met een lage sociaal economische status (SES) en met gezondheidsachterstanden (laagopgeleiden, niet-westerse allochtonen)</a:t>
          </a:r>
          <a:endParaRPr lang="en-US"/>
        </a:p>
      </dgm:t>
    </dgm:pt>
    <dgm:pt modelId="{43716EE7-B9F7-45C1-86EE-C28D53EA6C49}" type="parTrans" cxnId="{F7B68EA3-9DBB-4865-8E6E-8AC098C25AD2}">
      <dgm:prSet/>
      <dgm:spPr/>
      <dgm:t>
        <a:bodyPr/>
        <a:lstStyle/>
        <a:p>
          <a:endParaRPr lang="en-US"/>
        </a:p>
      </dgm:t>
    </dgm:pt>
    <dgm:pt modelId="{2FA92177-FA0F-4D46-8AED-67BFBC1B6AB6}" type="sibTrans" cxnId="{F7B68EA3-9DBB-4865-8E6E-8AC098C25AD2}">
      <dgm:prSet/>
      <dgm:spPr/>
      <dgm:t>
        <a:bodyPr/>
        <a:lstStyle/>
        <a:p>
          <a:endParaRPr lang="en-US"/>
        </a:p>
      </dgm:t>
    </dgm:pt>
    <dgm:pt modelId="{5EF26D3F-D8A4-4085-A18A-D40B47A5B235}">
      <dgm:prSet/>
      <dgm:spPr/>
      <dgm:t>
        <a:bodyPr/>
        <a:lstStyle/>
        <a:p>
          <a:r>
            <a:rPr lang="nl-NL"/>
            <a:t>In deze wijken zijn problemen rond wonen, werken, leren, integreren en veiligheid. </a:t>
          </a:r>
          <a:endParaRPr lang="en-US"/>
        </a:p>
      </dgm:t>
    </dgm:pt>
    <dgm:pt modelId="{D6C15693-04DE-4D07-8819-FBE43F3628A6}" type="parTrans" cxnId="{EBF8A5C5-DAD6-4673-B004-5ED4DDBEEFA2}">
      <dgm:prSet/>
      <dgm:spPr/>
      <dgm:t>
        <a:bodyPr/>
        <a:lstStyle/>
        <a:p>
          <a:endParaRPr lang="en-US"/>
        </a:p>
      </dgm:t>
    </dgm:pt>
    <dgm:pt modelId="{8B08BE30-23E5-4234-8CB8-99AA6E84D9B0}" type="sibTrans" cxnId="{EBF8A5C5-DAD6-4673-B004-5ED4DDBEEFA2}">
      <dgm:prSet/>
      <dgm:spPr/>
      <dgm:t>
        <a:bodyPr/>
        <a:lstStyle/>
        <a:p>
          <a:endParaRPr lang="en-US"/>
        </a:p>
      </dgm:t>
    </dgm:pt>
    <dgm:pt modelId="{36F54317-9396-4926-B1A9-897AF1356034}">
      <dgm:prSet/>
      <dgm:spPr/>
      <dgm:t>
        <a:bodyPr/>
        <a:lstStyle/>
        <a:p>
          <a:r>
            <a:rPr lang="nl-NL"/>
            <a:t>Er is actie nodig op vier punten: </a:t>
          </a:r>
          <a:endParaRPr lang="en-US"/>
        </a:p>
      </dgm:t>
    </dgm:pt>
    <dgm:pt modelId="{4717F7C2-2E17-4E8E-BC0C-DD89D7056314}" type="parTrans" cxnId="{204BFE41-9CAD-4C9F-8DC5-6BDCAFBD4FBD}">
      <dgm:prSet/>
      <dgm:spPr/>
      <dgm:t>
        <a:bodyPr/>
        <a:lstStyle/>
        <a:p>
          <a:endParaRPr lang="en-US"/>
        </a:p>
      </dgm:t>
    </dgm:pt>
    <dgm:pt modelId="{607DE2A5-A3DD-4A69-B0F9-B68AB0FBB899}" type="sibTrans" cxnId="{204BFE41-9CAD-4C9F-8DC5-6BDCAFBD4FBD}">
      <dgm:prSet/>
      <dgm:spPr/>
      <dgm:t>
        <a:bodyPr/>
        <a:lstStyle/>
        <a:p>
          <a:endParaRPr lang="en-US"/>
        </a:p>
      </dgm:t>
    </dgm:pt>
    <dgm:pt modelId="{12D7C849-FC0F-4057-9E28-BA359A2355EA}">
      <dgm:prSet/>
      <dgm:spPr/>
      <dgm:t>
        <a:bodyPr/>
        <a:lstStyle/>
        <a:p>
          <a:r>
            <a:rPr lang="nl-NL"/>
            <a:t>Leefstijl</a:t>
          </a:r>
          <a:endParaRPr lang="en-US"/>
        </a:p>
      </dgm:t>
    </dgm:pt>
    <dgm:pt modelId="{07EBCC56-BED8-4D35-912B-7D0F447AD5DF}" type="parTrans" cxnId="{807CA2F6-E644-4B39-8702-3BFE95419F78}">
      <dgm:prSet/>
      <dgm:spPr/>
      <dgm:t>
        <a:bodyPr/>
        <a:lstStyle/>
        <a:p>
          <a:endParaRPr lang="en-US"/>
        </a:p>
      </dgm:t>
    </dgm:pt>
    <dgm:pt modelId="{F27DB168-BF11-4648-A681-716553E5FCA7}" type="sibTrans" cxnId="{807CA2F6-E644-4B39-8702-3BFE95419F78}">
      <dgm:prSet/>
      <dgm:spPr/>
      <dgm:t>
        <a:bodyPr/>
        <a:lstStyle/>
        <a:p>
          <a:endParaRPr lang="en-US"/>
        </a:p>
      </dgm:t>
    </dgm:pt>
    <dgm:pt modelId="{38CF7D9F-7F4C-4169-8E7A-3B212E31D935}">
      <dgm:prSet/>
      <dgm:spPr/>
      <dgm:t>
        <a:bodyPr/>
        <a:lstStyle/>
        <a:p>
          <a:r>
            <a:rPr lang="nl-NL"/>
            <a:t>opleiding en inkomen</a:t>
          </a:r>
          <a:endParaRPr lang="en-US"/>
        </a:p>
      </dgm:t>
    </dgm:pt>
    <dgm:pt modelId="{9513AFED-35E8-4356-81DD-8DA7C84C01ED}" type="parTrans" cxnId="{BD89A7A9-AAB3-4A55-AF8F-06510B69FC05}">
      <dgm:prSet/>
      <dgm:spPr/>
      <dgm:t>
        <a:bodyPr/>
        <a:lstStyle/>
        <a:p>
          <a:endParaRPr lang="en-US"/>
        </a:p>
      </dgm:t>
    </dgm:pt>
    <dgm:pt modelId="{BD7EE27B-F4E3-4FA9-A22D-19BA5F52E20E}" type="sibTrans" cxnId="{BD89A7A9-AAB3-4A55-AF8F-06510B69FC05}">
      <dgm:prSet/>
      <dgm:spPr/>
      <dgm:t>
        <a:bodyPr/>
        <a:lstStyle/>
        <a:p>
          <a:endParaRPr lang="en-US"/>
        </a:p>
      </dgm:t>
    </dgm:pt>
    <dgm:pt modelId="{F9E88855-3934-4EA6-A078-8B512D5EC29D}">
      <dgm:prSet/>
      <dgm:spPr/>
      <dgm:t>
        <a:bodyPr/>
        <a:lstStyle/>
        <a:p>
          <a:r>
            <a:rPr lang="nl-NL"/>
            <a:t>woon- en werkomstandigheden</a:t>
          </a:r>
          <a:endParaRPr lang="en-US"/>
        </a:p>
      </dgm:t>
    </dgm:pt>
    <dgm:pt modelId="{441920F0-4FEF-4C15-B0B3-FAB1FD6C94E2}" type="parTrans" cxnId="{257BFBB6-EA46-4F88-BB2A-84BE00552D68}">
      <dgm:prSet/>
      <dgm:spPr/>
      <dgm:t>
        <a:bodyPr/>
        <a:lstStyle/>
        <a:p>
          <a:endParaRPr lang="en-US"/>
        </a:p>
      </dgm:t>
    </dgm:pt>
    <dgm:pt modelId="{218EC341-A5CF-4659-9466-3405850266EB}" type="sibTrans" cxnId="{257BFBB6-EA46-4F88-BB2A-84BE00552D68}">
      <dgm:prSet/>
      <dgm:spPr/>
      <dgm:t>
        <a:bodyPr/>
        <a:lstStyle/>
        <a:p>
          <a:endParaRPr lang="en-US"/>
        </a:p>
      </dgm:t>
    </dgm:pt>
    <dgm:pt modelId="{0636E745-169C-47A3-8E8A-361AB44BFC71}">
      <dgm:prSet/>
      <dgm:spPr/>
      <dgm:t>
        <a:bodyPr/>
        <a:lstStyle/>
        <a:p>
          <a:r>
            <a:rPr lang="nl-NL"/>
            <a:t>toegang en kwaliteit van gezondheidszorg</a:t>
          </a:r>
          <a:endParaRPr lang="en-US"/>
        </a:p>
      </dgm:t>
    </dgm:pt>
    <dgm:pt modelId="{4A868BB0-3AED-4C64-9CD5-632E201675F6}" type="parTrans" cxnId="{9AD64E15-41C0-437E-B2D9-9D0267882B66}">
      <dgm:prSet/>
      <dgm:spPr/>
      <dgm:t>
        <a:bodyPr/>
        <a:lstStyle/>
        <a:p>
          <a:endParaRPr lang="en-US"/>
        </a:p>
      </dgm:t>
    </dgm:pt>
    <dgm:pt modelId="{449F0134-6AD1-458F-B85E-43CFEEDCE605}" type="sibTrans" cxnId="{9AD64E15-41C0-437E-B2D9-9D0267882B66}">
      <dgm:prSet/>
      <dgm:spPr/>
      <dgm:t>
        <a:bodyPr/>
        <a:lstStyle/>
        <a:p>
          <a:endParaRPr lang="en-US"/>
        </a:p>
      </dgm:t>
    </dgm:pt>
    <dgm:pt modelId="{8670E334-782A-E74D-801D-2E113C6967ED}" type="pres">
      <dgm:prSet presAssocID="{58FC75AD-F439-45F3-8FA8-B1B6B1BE59C0}" presName="diagram" presStyleCnt="0">
        <dgm:presLayoutVars>
          <dgm:dir/>
          <dgm:resizeHandles val="exact"/>
        </dgm:presLayoutVars>
      </dgm:prSet>
      <dgm:spPr/>
    </dgm:pt>
    <dgm:pt modelId="{34D46DC2-981F-8640-A5FD-C9D2DE4AD877}" type="pres">
      <dgm:prSet presAssocID="{D5C0B80F-A683-4A7A-8154-DAE9BA2BC4AC}" presName="node" presStyleLbl="node1" presStyleIdx="0" presStyleCnt="4">
        <dgm:presLayoutVars>
          <dgm:bulletEnabled val="1"/>
        </dgm:presLayoutVars>
      </dgm:prSet>
      <dgm:spPr/>
    </dgm:pt>
    <dgm:pt modelId="{74246013-4B60-054F-8AEB-823C93B7FDF7}" type="pres">
      <dgm:prSet presAssocID="{AFED738F-5F15-4B05-8007-D2B475126FBB}" presName="sibTrans" presStyleCnt="0"/>
      <dgm:spPr/>
    </dgm:pt>
    <dgm:pt modelId="{82EC9E36-1086-C541-87D4-1CF0978DA5F6}" type="pres">
      <dgm:prSet presAssocID="{451D1533-7C2D-43B1-A28A-E0D6EAFC4C8B}" presName="node" presStyleLbl="node1" presStyleIdx="1" presStyleCnt="4">
        <dgm:presLayoutVars>
          <dgm:bulletEnabled val="1"/>
        </dgm:presLayoutVars>
      </dgm:prSet>
      <dgm:spPr/>
    </dgm:pt>
    <dgm:pt modelId="{3E3852DE-803C-DB48-B7FC-CF006542C5FB}" type="pres">
      <dgm:prSet presAssocID="{2FA92177-FA0F-4D46-8AED-67BFBC1B6AB6}" presName="sibTrans" presStyleCnt="0"/>
      <dgm:spPr/>
    </dgm:pt>
    <dgm:pt modelId="{414F8E98-5005-4948-86C2-6539F729216B}" type="pres">
      <dgm:prSet presAssocID="{5EF26D3F-D8A4-4085-A18A-D40B47A5B235}" presName="node" presStyleLbl="node1" presStyleIdx="2" presStyleCnt="4">
        <dgm:presLayoutVars>
          <dgm:bulletEnabled val="1"/>
        </dgm:presLayoutVars>
      </dgm:prSet>
      <dgm:spPr/>
    </dgm:pt>
    <dgm:pt modelId="{ADAC67F4-E553-404E-AA40-B968724F9360}" type="pres">
      <dgm:prSet presAssocID="{8B08BE30-23E5-4234-8CB8-99AA6E84D9B0}" presName="sibTrans" presStyleCnt="0"/>
      <dgm:spPr/>
    </dgm:pt>
    <dgm:pt modelId="{4322D568-1DC6-3A44-A245-2D24E09C880D}" type="pres">
      <dgm:prSet presAssocID="{36F54317-9396-4926-B1A9-897AF1356034}" presName="node" presStyleLbl="node1" presStyleIdx="3" presStyleCnt="4">
        <dgm:presLayoutVars>
          <dgm:bulletEnabled val="1"/>
        </dgm:presLayoutVars>
      </dgm:prSet>
      <dgm:spPr/>
    </dgm:pt>
  </dgm:ptLst>
  <dgm:cxnLst>
    <dgm:cxn modelId="{AB3EB40B-BCF2-F643-8DC0-05794CFA5633}" type="presOf" srcId="{0636E745-169C-47A3-8E8A-361AB44BFC71}" destId="{4322D568-1DC6-3A44-A245-2D24E09C880D}" srcOrd="0" destOrd="4" presId="urn:microsoft.com/office/officeart/2005/8/layout/default"/>
    <dgm:cxn modelId="{9AD64E15-41C0-437E-B2D9-9D0267882B66}" srcId="{36F54317-9396-4926-B1A9-897AF1356034}" destId="{0636E745-169C-47A3-8E8A-361AB44BFC71}" srcOrd="3" destOrd="0" parTransId="{4A868BB0-3AED-4C64-9CD5-632E201675F6}" sibTransId="{449F0134-6AD1-458F-B85E-43CFEEDCE605}"/>
    <dgm:cxn modelId="{80F6FD19-BBC6-EA4F-8272-35B1AC0E5667}" type="presOf" srcId="{12D7C849-FC0F-4057-9E28-BA359A2355EA}" destId="{4322D568-1DC6-3A44-A245-2D24E09C880D}" srcOrd="0" destOrd="1" presId="urn:microsoft.com/office/officeart/2005/8/layout/default"/>
    <dgm:cxn modelId="{4E037420-7F82-034E-BF8C-BE2A1E120547}" type="presOf" srcId="{38CF7D9F-7F4C-4169-8E7A-3B212E31D935}" destId="{4322D568-1DC6-3A44-A245-2D24E09C880D}" srcOrd="0" destOrd="2" presId="urn:microsoft.com/office/officeart/2005/8/layout/default"/>
    <dgm:cxn modelId="{204BFE41-9CAD-4C9F-8DC5-6BDCAFBD4FBD}" srcId="{58FC75AD-F439-45F3-8FA8-B1B6B1BE59C0}" destId="{36F54317-9396-4926-B1A9-897AF1356034}" srcOrd="3" destOrd="0" parTransId="{4717F7C2-2E17-4E8E-BC0C-DD89D7056314}" sibTransId="{607DE2A5-A3DD-4A69-B0F9-B68AB0FBB899}"/>
    <dgm:cxn modelId="{3D897142-A51A-4541-BA56-2C1FBC0E4F14}" type="presOf" srcId="{36F54317-9396-4926-B1A9-897AF1356034}" destId="{4322D568-1DC6-3A44-A245-2D24E09C880D}" srcOrd="0" destOrd="0" presId="urn:microsoft.com/office/officeart/2005/8/layout/default"/>
    <dgm:cxn modelId="{75D94489-CBE0-4ECE-8A59-8847145C8E64}" srcId="{58FC75AD-F439-45F3-8FA8-B1B6B1BE59C0}" destId="{D5C0B80F-A683-4A7A-8154-DAE9BA2BC4AC}" srcOrd="0" destOrd="0" parTransId="{40D6B666-0156-43E8-B6E2-DE632CC7B89E}" sibTransId="{AFED738F-5F15-4B05-8007-D2B475126FBB}"/>
    <dgm:cxn modelId="{27740D8D-870F-1143-8BCA-29E82AD57F54}" type="presOf" srcId="{D5C0B80F-A683-4A7A-8154-DAE9BA2BC4AC}" destId="{34D46DC2-981F-8640-A5FD-C9D2DE4AD877}" srcOrd="0" destOrd="0" presId="urn:microsoft.com/office/officeart/2005/8/layout/default"/>
    <dgm:cxn modelId="{F7B68EA3-9DBB-4865-8E6E-8AC098C25AD2}" srcId="{58FC75AD-F439-45F3-8FA8-B1B6B1BE59C0}" destId="{451D1533-7C2D-43B1-A28A-E0D6EAFC4C8B}" srcOrd="1" destOrd="0" parTransId="{43716EE7-B9F7-45C1-86EE-C28D53EA6C49}" sibTransId="{2FA92177-FA0F-4D46-8AED-67BFBC1B6AB6}"/>
    <dgm:cxn modelId="{FD81BCA8-7CCA-1543-810D-524F87CD777E}" type="presOf" srcId="{58FC75AD-F439-45F3-8FA8-B1B6B1BE59C0}" destId="{8670E334-782A-E74D-801D-2E113C6967ED}" srcOrd="0" destOrd="0" presId="urn:microsoft.com/office/officeart/2005/8/layout/default"/>
    <dgm:cxn modelId="{A1317CA9-AEAD-2540-8C82-6B00D6A24976}" type="presOf" srcId="{F9E88855-3934-4EA6-A078-8B512D5EC29D}" destId="{4322D568-1DC6-3A44-A245-2D24E09C880D}" srcOrd="0" destOrd="3" presId="urn:microsoft.com/office/officeart/2005/8/layout/default"/>
    <dgm:cxn modelId="{BD89A7A9-AAB3-4A55-AF8F-06510B69FC05}" srcId="{36F54317-9396-4926-B1A9-897AF1356034}" destId="{38CF7D9F-7F4C-4169-8E7A-3B212E31D935}" srcOrd="1" destOrd="0" parTransId="{9513AFED-35E8-4356-81DD-8DA7C84C01ED}" sibTransId="{BD7EE27B-F4E3-4FA9-A22D-19BA5F52E20E}"/>
    <dgm:cxn modelId="{257BFBB6-EA46-4F88-BB2A-84BE00552D68}" srcId="{36F54317-9396-4926-B1A9-897AF1356034}" destId="{F9E88855-3934-4EA6-A078-8B512D5EC29D}" srcOrd="2" destOrd="0" parTransId="{441920F0-4FEF-4C15-B0B3-FAB1FD6C94E2}" sibTransId="{218EC341-A5CF-4659-9466-3405850266EB}"/>
    <dgm:cxn modelId="{EBF8A5C5-DAD6-4673-B004-5ED4DDBEEFA2}" srcId="{58FC75AD-F439-45F3-8FA8-B1B6B1BE59C0}" destId="{5EF26D3F-D8A4-4085-A18A-D40B47A5B235}" srcOrd="2" destOrd="0" parTransId="{D6C15693-04DE-4D07-8819-FBE43F3628A6}" sibTransId="{8B08BE30-23E5-4234-8CB8-99AA6E84D9B0}"/>
    <dgm:cxn modelId="{DAAE39CE-202C-9046-ACC0-33ED6BD11997}" type="presOf" srcId="{5EF26D3F-D8A4-4085-A18A-D40B47A5B235}" destId="{414F8E98-5005-4948-86C2-6539F729216B}" srcOrd="0" destOrd="0" presId="urn:microsoft.com/office/officeart/2005/8/layout/default"/>
    <dgm:cxn modelId="{807CA2F6-E644-4B39-8702-3BFE95419F78}" srcId="{36F54317-9396-4926-B1A9-897AF1356034}" destId="{12D7C849-FC0F-4057-9E28-BA359A2355EA}" srcOrd="0" destOrd="0" parTransId="{07EBCC56-BED8-4D35-912B-7D0F447AD5DF}" sibTransId="{F27DB168-BF11-4648-A681-716553E5FCA7}"/>
    <dgm:cxn modelId="{9F98C9F6-9727-1D45-9E38-68481C8B3F57}" type="presOf" srcId="{451D1533-7C2D-43B1-A28A-E0D6EAFC4C8B}" destId="{82EC9E36-1086-C541-87D4-1CF0978DA5F6}" srcOrd="0" destOrd="0" presId="urn:microsoft.com/office/officeart/2005/8/layout/default"/>
    <dgm:cxn modelId="{C2C4939C-5CD3-2844-A39D-643669865626}" type="presParOf" srcId="{8670E334-782A-E74D-801D-2E113C6967ED}" destId="{34D46DC2-981F-8640-A5FD-C9D2DE4AD877}" srcOrd="0" destOrd="0" presId="urn:microsoft.com/office/officeart/2005/8/layout/default"/>
    <dgm:cxn modelId="{C5414A13-57D8-EB46-A9F8-06BAFF819BCE}" type="presParOf" srcId="{8670E334-782A-E74D-801D-2E113C6967ED}" destId="{74246013-4B60-054F-8AEB-823C93B7FDF7}" srcOrd="1" destOrd="0" presId="urn:microsoft.com/office/officeart/2005/8/layout/default"/>
    <dgm:cxn modelId="{849FCAC8-C24D-B948-9E16-CBEA4F83C2B4}" type="presParOf" srcId="{8670E334-782A-E74D-801D-2E113C6967ED}" destId="{82EC9E36-1086-C541-87D4-1CF0978DA5F6}" srcOrd="2" destOrd="0" presId="urn:microsoft.com/office/officeart/2005/8/layout/default"/>
    <dgm:cxn modelId="{3872B454-1E45-E640-8934-D2BD5920D652}" type="presParOf" srcId="{8670E334-782A-E74D-801D-2E113C6967ED}" destId="{3E3852DE-803C-DB48-B7FC-CF006542C5FB}" srcOrd="3" destOrd="0" presId="urn:microsoft.com/office/officeart/2005/8/layout/default"/>
    <dgm:cxn modelId="{CC035FE4-192B-6243-BAD6-8CDE58C1CDE5}" type="presParOf" srcId="{8670E334-782A-E74D-801D-2E113C6967ED}" destId="{414F8E98-5005-4948-86C2-6539F729216B}" srcOrd="4" destOrd="0" presId="urn:microsoft.com/office/officeart/2005/8/layout/default"/>
    <dgm:cxn modelId="{71E5CA98-9448-594B-B73E-0FC8F04EC012}" type="presParOf" srcId="{8670E334-782A-E74D-801D-2E113C6967ED}" destId="{ADAC67F4-E553-404E-AA40-B968724F9360}" srcOrd="5" destOrd="0" presId="urn:microsoft.com/office/officeart/2005/8/layout/default"/>
    <dgm:cxn modelId="{836D3336-8F61-BF4F-B872-34F9258BF767}" type="presParOf" srcId="{8670E334-782A-E74D-801D-2E113C6967ED}" destId="{4322D568-1DC6-3A44-A245-2D24E09C88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4DE52-0B05-4081-88B8-8E48D2822B0E}">
      <dsp:nvSpPr>
        <dsp:cNvPr id="0" name=""/>
        <dsp:cNvSpPr/>
      </dsp:nvSpPr>
      <dsp:spPr>
        <a:xfrm>
          <a:off x="16579" y="1042463"/>
          <a:ext cx="906012" cy="1174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Onderzoeken van de casus en de context </a:t>
          </a:r>
        </a:p>
      </dsp:txBody>
      <dsp:txXfrm>
        <a:off x="16579" y="1042463"/>
        <a:ext cx="906012" cy="782859"/>
      </dsp:txXfrm>
    </dsp:sp>
    <dsp:sp modelId="{F3A4AA0F-DAA0-4340-AD2A-ADB77A0AC2A5}">
      <dsp:nvSpPr>
        <dsp:cNvPr id="0" name=""/>
        <dsp:cNvSpPr/>
      </dsp:nvSpPr>
      <dsp:spPr>
        <a:xfrm>
          <a:off x="282992" y="2185192"/>
          <a:ext cx="906012"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a:t>gesprek met gemeente</a:t>
          </a:r>
        </a:p>
        <a:p>
          <a:pPr marL="114300" lvl="1" indent="-114300" algn="l" defTabSz="533400">
            <a:lnSpc>
              <a:spcPct val="90000"/>
            </a:lnSpc>
            <a:spcBef>
              <a:spcPct val="0"/>
            </a:spcBef>
            <a:spcAft>
              <a:spcPct val="15000"/>
            </a:spcAft>
            <a:buChar char="•"/>
          </a:pPr>
          <a:r>
            <a:rPr lang="nl-NL" sz="1200" kern="1200"/>
            <a:t>desk- en </a:t>
          </a:r>
          <a:r>
            <a:rPr lang="nl-NL" sz="1200" kern="1200" err="1"/>
            <a:t>fielsresearch</a:t>
          </a:r>
          <a:r>
            <a:rPr lang="nl-NL" sz="1200" kern="1200"/>
            <a:t> </a:t>
          </a:r>
        </a:p>
      </dsp:txBody>
      <dsp:txXfrm>
        <a:off x="309528" y="2211728"/>
        <a:ext cx="852940" cy="1656928"/>
      </dsp:txXfrm>
    </dsp:sp>
    <dsp:sp modelId="{6C2F4884-7CA1-4860-A10A-4A7F3316BF4F}">
      <dsp:nvSpPr>
        <dsp:cNvPr id="0" name=""/>
        <dsp:cNvSpPr/>
      </dsp:nvSpPr>
      <dsp:spPr>
        <a:xfrm rot="21532277">
          <a:off x="1059881" y="1306590"/>
          <a:ext cx="291170"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059888" y="1352379"/>
        <a:ext cx="223488" cy="135364"/>
      </dsp:txXfrm>
    </dsp:sp>
    <dsp:sp modelId="{57F9EB80-3648-45F1-937E-B52C1A339293}">
      <dsp:nvSpPr>
        <dsp:cNvPr id="0" name=""/>
        <dsp:cNvSpPr/>
      </dsp:nvSpPr>
      <dsp:spPr>
        <a:xfrm>
          <a:off x="1471863" y="1105152"/>
          <a:ext cx="907048" cy="1490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Hoofd- en deelvragen formuleren die helpen de casus aan te pakken</a:t>
          </a:r>
        </a:p>
      </dsp:txBody>
      <dsp:txXfrm>
        <a:off x="1471863" y="1105152"/>
        <a:ext cx="907048" cy="600117"/>
      </dsp:txXfrm>
    </dsp:sp>
    <dsp:sp modelId="{CFBCF782-2FA2-46BC-BE23-3D7E2A3DCC52}">
      <dsp:nvSpPr>
        <dsp:cNvPr id="0" name=""/>
        <dsp:cNvSpPr/>
      </dsp:nvSpPr>
      <dsp:spPr>
        <a:xfrm>
          <a:off x="1703601" y="2085688"/>
          <a:ext cx="907048"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 lessen</a:t>
          </a:r>
        </a:p>
      </dsp:txBody>
      <dsp:txXfrm>
        <a:off x="1730168" y="2112255"/>
        <a:ext cx="853914" cy="1656866"/>
      </dsp:txXfrm>
    </dsp:sp>
    <dsp:sp modelId="{18E3648F-74A3-4D68-B8B9-D604699B3038}">
      <dsp:nvSpPr>
        <dsp:cNvPr id="0" name=""/>
        <dsp:cNvSpPr/>
      </dsp:nvSpPr>
      <dsp:spPr>
        <a:xfrm rot="20252202">
          <a:off x="2514845" y="978074"/>
          <a:ext cx="341567"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2517413" y="1036126"/>
        <a:ext cx="273885" cy="135364"/>
      </dsp:txXfrm>
    </dsp:sp>
    <dsp:sp modelId="{5B59797E-8AE8-409D-B2A3-1A577AAED51F}">
      <dsp:nvSpPr>
        <dsp:cNvPr id="0" name=""/>
        <dsp:cNvSpPr/>
      </dsp:nvSpPr>
      <dsp:spPr>
        <a:xfrm>
          <a:off x="2974479" y="247803"/>
          <a:ext cx="907048" cy="160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onderzoeksopzet bepalen om de hoofd- en deelvragen te beantwoorden  </a:t>
          </a:r>
        </a:p>
      </dsp:txBody>
      <dsp:txXfrm>
        <a:off x="2974479" y="247803"/>
        <a:ext cx="907048" cy="1072261"/>
      </dsp:txXfrm>
    </dsp:sp>
    <dsp:sp modelId="{436B300E-86DF-4F06-B5FB-CDF6888D6D34}">
      <dsp:nvSpPr>
        <dsp:cNvPr id="0" name=""/>
        <dsp:cNvSpPr/>
      </dsp:nvSpPr>
      <dsp:spPr>
        <a:xfrm>
          <a:off x="3153472" y="2213916"/>
          <a:ext cx="907048"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lessen  </a:t>
          </a:r>
        </a:p>
        <a:p>
          <a:pPr marL="57150" lvl="1" indent="-57150" algn="l" defTabSz="466725">
            <a:lnSpc>
              <a:spcPct val="90000"/>
            </a:lnSpc>
            <a:spcBef>
              <a:spcPct val="0"/>
            </a:spcBef>
            <a:spcAft>
              <a:spcPct val="15000"/>
            </a:spcAft>
            <a:buChar char="•"/>
          </a:pPr>
          <a:r>
            <a:rPr lang="nl-NL" sz="1050" kern="1200"/>
            <a:t>LA 1</a:t>
          </a:r>
        </a:p>
      </dsp:txBody>
      <dsp:txXfrm>
        <a:off x="3180039" y="2240483"/>
        <a:ext cx="853914" cy="1656866"/>
      </dsp:txXfrm>
    </dsp:sp>
    <dsp:sp modelId="{EA26E0A9-D103-461A-BB0F-3FFDD255F87F}">
      <dsp:nvSpPr>
        <dsp:cNvPr id="0" name=""/>
        <dsp:cNvSpPr/>
      </dsp:nvSpPr>
      <dsp:spPr>
        <a:xfrm rot="1380928">
          <a:off x="4003629" y="981415"/>
          <a:ext cx="309626"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4006323" y="1013306"/>
        <a:ext cx="241944" cy="135364"/>
      </dsp:txXfrm>
    </dsp:sp>
    <dsp:sp modelId="{7BA08634-40BB-4DD2-93C8-6CDE305107BC}">
      <dsp:nvSpPr>
        <dsp:cNvPr id="0" name=""/>
        <dsp:cNvSpPr/>
      </dsp:nvSpPr>
      <dsp:spPr>
        <a:xfrm>
          <a:off x="4419225" y="987536"/>
          <a:ext cx="907048" cy="1230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onderzoek concreet maken en uitvoeren  </a:t>
          </a:r>
        </a:p>
      </dsp:txBody>
      <dsp:txXfrm>
        <a:off x="4419225" y="987536"/>
        <a:ext cx="907048" cy="820233"/>
      </dsp:txXfrm>
    </dsp:sp>
    <dsp:sp modelId="{B98FA19E-D2DC-4D32-B2FF-86FB25D44946}">
      <dsp:nvSpPr>
        <dsp:cNvPr id="0" name=""/>
        <dsp:cNvSpPr/>
      </dsp:nvSpPr>
      <dsp:spPr>
        <a:xfrm>
          <a:off x="4535124" y="2105551"/>
          <a:ext cx="907048"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desk research + theoretisch kader onderzoeken </a:t>
          </a:r>
        </a:p>
        <a:p>
          <a:pPr marL="57150" lvl="1" indent="-57150" algn="l" defTabSz="466725">
            <a:lnSpc>
              <a:spcPct val="90000"/>
            </a:lnSpc>
            <a:spcBef>
              <a:spcPct val="0"/>
            </a:spcBef>
            <a:spcAft>
              <a:spcPct val="15000"/>
            </a:spcAft>
            <a:buChar char="•"/>
          </a:pPr>
          <a:r>
            <a:rPr lang="nl-NL" sz="1050" kern="1200"/>
            <a:t>field research</a:t>
          </a:r>
        </a:p>
      </dsp:txBody>
      <dsp:txXfrm>
        <a:off x="4561691" y="2132118"/>
        <a:ext cx="853914" cy="1656866"/>
      </dsp:txXfrm>
    </dsp:sp>
    <dsp:sp modelId="{1D9FE726-10CE-4354-8547-420BB7210FC9}">
      <dsp:nvSpPr>
        <dsp:cNvPr id="0" name=""/>
        <dsp:cNvSpPr/>
      </dsp:nvSpPr>
      <dsp:spPr>
        <a:xfrm rot="87651">
          <a:off x="5454867" y="1303172"/>
          <a:ext cx="272800"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454878" y="1347431"/>
        <a:ext cx="205118" cy="135364"/>
      </dsp:txXfrm>
    </dsp:sp>
    <dsp:sp modelId="{C2EB3D51-A811-4A50-B56A-FD611E7F1564}">
      <dsp:nvSpPr>
        <dsp:cNvPr id="0" name=""/>
        <dsp:cNvSpPr/>
      </dsp:nvSpPr>
      <dsp:spPr>
        <a:xfrm>
          <a:off x="5840823" y="1042463"/>
          <a:ext cx="906012" cy="1174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lessen experts</a:t>
          </a:r>
        </a:p>
      </dsp:txBody>
      <dsp:txXfrm>
        <a:off x="5840823" y="1042463"/>
        <a:ext cx="906012" cy="782859"/>
      </dsp:txXfrm>
    </dsp:sp>
    <dsp:sp modelId="{E9E45697-0731-42C1-A423-CCB48125A533}">
      <dsp:nvSpPr>
        <dsp:cNvPr id="0" name=""/>
        <dsp:cNvSpPr/>
      </dsp:nvSpPr>
      <dsp:spPr>
        <a:xfrm>
          <a:off x="6049360" y="2033669"/>
          <a:ext cx="906012"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LA 2</a:t>
          </a:r>
        </a:p>
      </dsp:txBody>
      <dsp:txXfrm>
        <a:off x="6075896" y="2060205"/>
        <a:ext cx="852940" cy="1656928"/>
      </dsp:txXfrm>
    </dsp:sp>
    <dsp:sp modelId="{D91D888D-F606-4239-A6BC-8569B8C722F8}">
      <dsp:nvSpPr>
        <dsp:cNvPr id="0" name=""/>
        <dsp:cNvSpPr/>
      </dsp:nvSpPr>
      <dsp:spPr>
        <a:xfrm>
          <a:off x="6884154" y="1321089"/>
          <a:ext cx="291114"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6884154" y="1366211"/>
        <a:ext cx="223432" cy="135364"/>
      </dsp:txXfrm>
    </dsp:sp>
    <dsp:sp modelId="{553114A8-BEBF-481D-87FE-8B44BA1CCDAB}">
      <dsp:nvSpPr>
        <dsp:cNvPr id="0" name=""/>
        <dsp:cNvSpPr/>
      </dsp:nvSpPr>
      <dsp:spPr>
        <a:xfrm>
          <a:off x="7296108" y="1042463"/>
          <a:ext cx="906012" cy="1174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alle informatie verzamelen en analyseren en voorstel advies maken</a:t>
          </a:r>
        </a:p>
      </dsp:txBody>
      <dsp:txXfrm>
        <a:off x="7296108" y="1042463"/>
        <a:ext cx="906012" cy="782859"/>
      </dsp:txXfrm>
    </dsp:sp>
    <dsp:sp modelId="{EF445435-22DD-4B03-8FFC-1C9DD50156CF}">
      <dsp:nvSpPr>
        <dsp:cNvPr id="0" name=""/>
        <dsp:cNvSpPr/>
      </dsp:nvSpPr>
      <dsp:spPr>
        <a:xfrm>
          <a:off x="7527801" y="2404072"/>
          <a:ext cx="906012"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lessen </a:t>
          </a:r>
        </a:p>
        <a:p>
          <a:pPr marL="57150" lvl="1" indent="-57150" algn="l" defTabSz="466725">
            <a:lnSpc>
              <a:spcPct val="90000"/>
            </a:lnSpc>
            <a:spcBef>
              <a:spcPct val="0"/>
            </a:spcBef>
            <a:spcAft>
              <a:spcPct val="15000"/>
            </a:spcAft>
            <a:buChar char="•"/>
          </a:pPr>
          <a:r>
            <a:rPr lang="nl-NL" sz="1050" kern="1200"/>
            <a:t>LA 3</a:t>
          </a:r>
        </a:p>
        <a:p>
          <a:pPr marL="57150" lvl="1" indent="-57150" algn="l" defTabSz="466725">
            <a:lnSpc>
              <a:spcPct val="90000"/>
            </a:lnSpc>
            <a:spcBef>
              <a:spcPct val="0"/>
            </a:spcBef>
            <a:spcAft>
              <a:spcPct val="15000"/>
            </a:spcAft>
            <a:buChar char="•"/>
          </a:pPr>
          <a:r>
            <a:rPr lang="nl-NL" sz="1050" kern="1200"/>
            <a:t>bespreken met  opdrachtgever </a:t>
          </a:r>
        </a:p>
      </dsp:txBody>
      <dsp:txXfrm>
        <a:off x="7554337" y="2430608"/>
        <a:ext cx="852940" cy="1656928"/>
      </dsp:txXfrm>
    </dsp:sp>
    <dsp:sp modelId="{612F6843-F2AE-46B2-A4C6-FF62D62EBB6E}">
      <dsp:nvSpPr>
        <dsp:cNvPr id="0" name=""/>
        <dsp:cNvSpPr/>
      </dsp:nvSpPr>
      <dsp:spPr>
        <a:xfrm>
          <a:off x="8339438" y="1321089"/>
          <a:ext cx="291114"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8339438" y="1366211"/>
        <a:ext cx="223432" cy="135364"/>
      </dsp:txXfrm>
    </dsp:sp>
    <dsp:sp modelId="{52B09B90-8CEC-4A45-AA33-4C8BEC351C86}">
      <dsp:nvSpPr>
        <dsp:cNvPr id="0" name=""/>
        <dsp:cNvSpPr/>
      </dsp:nvSpPr>
      <dsp:spPr>
        <a:xfrm>
          <a:off x="8751392" y="1042463"/>
          <a:ext cx="906012" cy="1174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Komen tot een definitief advies om de casus aan te pakken </a:t>
          </a:r>
        </a:p>
      </dsp:txBody>
      <dsp:txXfrm>
        <a:off x="8751392" y="1042463"/>
        <a:ext cx="906012" cy="782859"/>
      </dsp:txXfrm>
    </dsp:sp>
    <dsp:sp modelId="{6A710DBA-C149-4D17-B477-0DA825D799CE}">
      <dsp:nvSpPr>
        <dsp:cNvPr id="0" name=""/>
        <dsp:cNvSpPr/>
      </dsp:nvSpPr>
      <dsp:spPr>
        <a:xfrm>
          <a:off x="9098829" y="2010516"/>
          <a:ext cx="906012"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alle input die er ligt samenvoegen, keuzes maken &amp; iets verrassends toevoegen</a:t>
          </a:r>
        </a:p>
        <a:p>
          <a:pPr marL="57150" lvl="1" indent="-57150" algn="l" defTabSz="466725">
            <a:lnSpc>
              <a:spcPct val="90000"/>
            </a:lnSpc>
            <a:spcBef>
              <a:spcPct val="0"/>
            </a:spcBef>
            <a:spcAft>
              <a:spcPct val="15000"/>
            </a:spcAft>
            <a:buChar char="•"/>
          </a:pPr>
          <a:r>
            <a:rPr lang="nl-NL" sz="1050" kern="1200"/>
            <a:t>LA 4 </a:t>
          </a:r>
        </a:p>
      </dsp:txBody>
      <dsp:txXfrm>
        <a:off x="9125365" y="2037052"/>
        <a:ext cx="852940" cy="1656928"/>
      </dsp:txXfrm>
    </dsp:sp>
    <dsp:sp modelId="{1A72ECA5-ECB9-417A-B2FF-53F1C358EB2C}">
      <dsp:nvSpPr>
        <dsp:cNvPr id="0" name=""/>
        <dsp:cNvSpPr/>
      </dsp:nvSpPr>
      <dsp:spPr>
        <a:xfrm>
          <a:off x="9794722" y="1321089"/>
          <a:ext cx="291114" cy="22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9794722" y="1366211"/>
        <a:ext cx="223432" cy="135364"/>
      </dsp:txXfrm>
    </dsp:sp>
    <dsp:sp modelId="{9D2BA4EF-8842-47E8-9965-E40963E62B2B}">
      <dsp:nvSpPr>
        <dsp:cNvPr id="0" name=""/>
        <dsp:cNvSpPr/>
      </dsp:nvSpPr>
      <dsp:spPr>
        <a:xfrm>
          <a:off x="10206676" y="1042463"/>
          <a:ext cx="906012" cy="1174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nl-NL" sz="1050" kern="1200"/>
            <a:t>Adviesrapport + presentatie voor de opdrachtgevers. </a:t>
          </a:r>
        </a:p>
      </dsp:txBody>
      <dsp:txXfrm>
        <a:off x="10206676" y="1042463"/>
        <a:ext cx="906012" cy="782859"/>
      </dsp:txXfrm>
    </dsp:sp>
    <dsp:sp modelId="{1196212E-E827-4F1B-8C39-7373FF422A7D}">
      <dsp:nvSpPr>
        <dsp:cNvPr id="0" name=""/>
        <dsp:cNvSpPr/>
      </dsp:nvSpPr>
      <dsp:spPr>
        <a:xfrm>
          <a:off x="10408643" y="2045246"/>
          <a:ext cx="906012" cy="171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l-NL" sz="1050" kern="1200"/>
            <a:t>Toets 1 = adviesrapport </a:t>
          </a:r>
        </a:p>
        <a:p>
          <a:pPr marL="57150" lvl="1" indent="-57150" algn="l" defTabSz="466725">
            <a:lnSpc>
              <a:spcPct val="90000"/>
            </a:lnSpc>
            <a:spcBef>
              <a:spcPct val="0"/>
            </a:spcBef>
            <a:spcAft>
              <a:spcPct val="15000"/>
            </a:spcAft>
            <a:buChar char="•"/>
          </a:pPr>
          <a:r>
            <a:rPr lang="nl-NL" sz="1050" kern="1200"/>
            <a:t>Toets 2 = pecha kucha</a:t>
          </a:r>
        </a:p>
      </dsp:txBody>
      <dsp:txXfrm>
        <a:off x="10435179" y="2071782"/>
        <a:ext cx="852940" cy="165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8EAB5-555A-49B5-B140-A1195C625E1E}">
      <dsp:nvSpPr>
        <dsp:cNvPr id="0" name=""/>
        <dsp:cNvSpPr/>
      </dsp:nvSpPr>
      <dsp:spPr>
        <a:xfrm>
          <a:off x="19211" y="825751"/>
          <a:ext cx="883705" cy="8837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C785F3-2972-4ACA-A0BC-2480A5EA3E25}">
      <dsp:nvSpPr>
        <dsp:cNvPr id="0" name=""/>
        <dsp:cNvSpPr/>
      </dsp:nvSpPr>
      <dsp:spPr>
        <a:xfrm>
          <a:off x="204789" y="1011329"/>
          <a:ext cx="512548" cy="5125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2B568-402C-462A-A698-A38BC1460299}">
      <dsp:nvSpPr>
        <dsp:cNvPr id="0" name=""/>
        <dsp:cNvSpPr/>
      </dsp:nvSpPr>
      <dsp:spPr>
        <a:xfrm>
          <a:off x="1092281" y="825751"/>
          <a:ext cx="2083019" cy="88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l-NL" sz="2200" kern="1200"/>
            <a:t>Overheid bijv. gemeente</a:t>
          </a:r>
        </a:p>
      </dsp:txBody>
      <dsp:txXfrm>
        <a:off x="1092281" y="825751"/>
        <a:ext cx="2083019" cy="883705"/>
      </dsp:txXfrm>
    </dsp:sp>
    <dsp:sp modelId="{48F583AD-3858-4075-8961-FC0E509602BC}">
      <dsp:nvSpPr>
        <dsp:cNvPr id="0" name=""/>
        <dsp:cNvSpPr/>
      </dsp:nvSpPr>
      <dsp:spPr>
        <a:xfrm>
          <a:off x="3538251" y="825751"/>
          <a:ext cx="883705" cy="883705"/>
        </a:xfrm>
        <a:prstGeom prst="ellipse">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2F129580-FAF7-429B-A966-77F5BF7C97BF}">
      <dsp:nvSpPr>
        <dsp:cNvPr id="0" name=""/>
        <dsp:cNvSpPr/>
      </dsp:nvSpPr>
      <dsp:spPr>
        <a:xfrm>
          <a:off x="3723829" y="1011329"/>
          <a:ext cx="512548" cy="5125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C8F7F8-227C-477C-803E-256000B23E45}">
      <dsp:nvSpPr>
        <dsp:cNvPr id="0" name=""/>
        <dsp:cNvSpPr/>
      </dsp:nvSpPr>
      <dsp:spPr>
        <a:xfrm>
          <a:off x="4611321" y="825751"/>
          <a:ext cx="2083019" cy="88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l-NL" sz="2200" kern="1200"/>
            <a:t>Gebruiker</a:t>
          </a:r>
        </a:p>
      </dsp:txBody>
      <dsp:txXfrm>
        <a:off x="4611321" y="825751"/>
        <a:ext cx="2083019" cy="883705"/>
      </dsp:txXfrm>
    </dsp:sp>
    <dsp:sp modelId="{13307956-0834-4099-863D-9DB0CEEC2954}">
      <dsp:nvSpPr>
        <dsp:cNvPr id="0" name=""/>
        <dsp:cNvSpPr/>
      </dsp:nvSpPr>
      <dsp:spPr>
        <a:xfrm>
          <a:off x="19211" y="2409715"/>
          <a:ext cx="883705" cy="883705"/>
        </a:xfrm>
        <a:prstGeom prst="ellipse">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A7CB578A-BD08-40FF-8B37-69C5F921C445}">
      <dsp:nvSpPr>
        <dsp:cNvPr id="0" name=""/>
        <dsp:cNvSpPr/>
      </dsp:nvSpPr>
      <dsp:spPr>
        <a:xfrm>
          <a:off x="204789" y="2595293"/>
          <a:ext cx="512548" cy="5125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97E04-9935-44A6-A839-B6A80C0220C9}">
      <dsp:nvSpPr>
        <dsp:cNvPr id="0" name=""/>
        <dsp:cNvSpPr/>
      </dsp:nvSpPr>
      <dsp:spPr>
        <a:xfrm>
          <a:off x="1092281" y="2409715"/>
          <a:ext cx="2083019" cy="88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l-NL" sz="2200" kern="1200"/>
            <a:t>Wetenschap/ kennisinstellingen</a:t>
          </a:r>
        </a:p>
      </dsp:txBody>
      <dsp:txXfrm>
        <a:off x="1092281" y="2409715"/>
        <a:ext cx="2083019" cy="883705"/>
      </dsp:txXfrm>
    </dsp:sp>
    <dsp:sp modelId="{AB8C5578-93BC-4DE1-B3D3-F2AFA19FBC0D}">
      <dsp:nvSpPr>
        <dsp:cNvPr id="0" name=""/>
        <dsp:cNvSpPr/>
      </dsp:nvSpPr>
      <dsp:spPr>
        <a:xfrm>
          <a:off x="3538251" y="2409715"/>
          <a:ext cx="883705" cy="883705"/>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E2B72C2F-0EBB-44F2-A4DC-56FF9A96506E}">
      <dsp:nvSpPr>
        <dsp:cNvPr id="0" name=""/>
        <dsp:cNvSpPr/>
      </dsp:nvSpPr>
      <dsp:spPr>
        <a:xfrm>
          <a:off x="3723829" y="2595293"/>
          <a:ext cx="512548" cy="5125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29365D-3840-4FD5-A7AB-E330DC04F2AE}">
      <dsp:nvSpPr>
        <dsp:cNvPr id="0" name=""/>
        <dsp:cNvSpPr/>
      </dsp:nvSpPr>
      <dsp:spPr>
        <a:xfrm>
          <a:off x="4611321" y="2409715"/>
          <a:ext cx="2083019" cy="88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l-NL" sz="2200" kern="1200"/>
            <a:t>Bedrijven/</a:t>
          </a:r>
        </a:p>
        <a:p>
          <a:pPr marL="0" lvl="0" indent="0" algn="l" defTabSz="977900">
            <a:lnSpc>
              <a:spcPct val="100000"/>
            </a:lnSpc>
            <a:spcBef>
              <a:spcPct val="0"/>
            </a:spcBef>
            <a:spcAft>
              <a:spcPct val="35000"/>
            </a:spcAft>
            <a:buNone/>
          </a:pPr>
          <a:r>
            <a:rPr lang="nl-NL" sz="2200" kern="1200"/>
            <a:t>organisaties</a:t>
          </a:r>
        </a:p>
      </dsp:txBody>
      <dsp:txXfrm>
        <a:off x="4611321" y="2409715"/>
        <a:ext cx="2083019" cy="883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21A1-60B0-DE4F-B8C4-4765AF0639AF}">
      <dsp:nvSpPr>
        <dsp:cNvPr id="0" name=""/>
        <dsp:cNvSpPr/>
      </dsp:nvSpPr>
      <dsp:spPr>
        <a:xfrm>
          <a:off x="0" y="425592"/>
          <a:ext cx="6513603" cy="1647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sz="1600" kern="1200" dirty="0" err="1"/>
            <a:t>Infectieziektenwet</a:t>
          </a:r>
          <a:r>
            <a:rPr lang="nl-NL" sz="1600" kern="1200" dirty="0"/>
            <a:t>, de Wet collectieve preventie volksgezondheid en de Quarantainewet</a:t>
          </a:r>
          <a:endParaRPr lang="en-US" sz="1600" kern="1200" dirty="0"/>
        </a:p>
      </dsp:txBody>
      <dsp:txXfrm>
        <a:off x="80417" y="506009"/>
        <a:ext cx="6352769" cy="1486526"/>
      </dsp:txXfrm>
    </dsp:sp>
    <dsp:sp modelId="{C9A83020-9EB1-674F-B0FD-A9CD7AFBA424}">
      <dsp:nvSpPr>
        <dsp:cNvPr id="0" name=""/>
        <dsp:cNvSpPr/>
      </dsp:nvSpPr>
      <dsp:spPr>
        <a:xfrm>
          <a:off x="0" y="2119032"/>
          <a:ext cx="6513603" cy="1647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i="0" u="none" kern="1200" dirty="0"/>
            <a:t>De definitie van publieke gezondheidszorg in de </a:t>
          </a:r>
          <a:r>
            <a:rPr lang="nl-NL" sz="1600" b="0" i="0" u="none" kern="1200" dirty="0" err="1"/>
            <a:t>Wpg</a:t>
          </a:r>
          <a:r>
            <a:rPr lang="nl-NL" sz="1600" b="0" i="0" u="none" kern="1200" dirty="0"/>
            <a:t> luidt ‘gezondheid beschermende en gezondheid bevorderende maatregelen voor de bevolking of specifieke groepen daaruit, waaronder begrepen het voorkómen en het vroegtijdig opsporen van ziekten.’</a:t>
          </a:r>
          <a:endParaRPr lang="nl-NL" sz="1600" kern="1200" dirty="0"/>
        </a:p>
      </dsp:txBody>
      <dsp:txXfrm>
        <a:off x="80417" y="2199449"/>
        <a:ext cx="6352769" cy="1486526"/>
      </dsp:txXfrm>
    </dsp:sp>
    <dsp:sp modelId="{57299A19-CDB5-1440-8EC4-FD6C45240A80}">
      <dsp:nvSpPr>
        <dsp:cNvPr id="0" name=""/>
        <dsp:cNvSpPr/>
      </dsp:nvSpPr>
      <dsp:spPr>
        <a:xfrm>
          <a:off x="0" y="3812473"/>
          <a:ext cx="6513603" cy="1647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Uitvoering van deze wet door een scala aan partijen, maar is altijd GGD (gemeentelijke gewestelijke gezondheidsdienst)</a:t>
          </a:r>
          <a:endParaRPr lang="en-US" sz="1600" kern="1200" dirty="0"/>
        </a:p>
      </dsp:txBody>
      <dsp:txXfrm>
        <a:off x="80417" y="3892890"/>
        <a:ext cx="6352769" cy="1486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D8BE-DA3D-401D-95A7-2D1D9235E7C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814CD-A6C6-451C-8E1B-7D85D0559AD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6227F-4B85-442E-933D-9886170C7A6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Integraal – met zoveel mogelijk betrokkenen samen</a:t>
          </a:r>
          <a:endParaRPr lang="en-US" sz="2200" kern="1200"/>
        </a:p>
      </dsp:txBody>
      <dsp:txXfrm>
        <a:off x="1429899" y="2442"/>
        <a:ext cx="5083704" cy="1238008"/>
      </dsp:txXfrm>
    </dsp:sp>
    <dsp:sp modelId="{84ABD3C8-FDB6-4DA9-97CF-4CC74CE89791}">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97579-C285-497A-9B83-E5E6C06AC7E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9403C-12AF-4D6E-9C76-35CBFB66CF4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dirty="0"/>
            <a:t>Participatie van bewoners en versterken van eigen kracht</a:t>
          </a:r>
          <a:endParaRPr lang="en-US" sz="2200" kern="1200" dirty="0"/>
        </a:p>
      </dsp:txBody>
      <dsp:txXfrm>
        <a:off x="1429899" y="1549953"/>
        <a:ext cx="5083704" cy="1238008"/>
      </dsp:txXfrm>
    </dsp:sp>
    <dsp:sp modelId="{2A5630FA-0FE1-4BF3-A64C-B2B78276A21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D09C4-7051-401D-862E-114B3F738BF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0CB48-0D61-4B41-B3F6-A2F765C8CDC2}">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Lokale professionals werken samen met bewoners en partners uit meerdere sectoren</a:t>
          </a:r>
          <a:endParaRPr lang="en-US" sz="2200" kern="1200"/>
        </a:p>
      </dsp:txBody>
      <dsp:txXfrm>
        <a:off x="1429899" y="3097464"/>
        <a:ext cx="5083704" cy="1238008"/>
      </dsp:txXfrm>
    </dsp:sp>
    <dsp:sp modelId="{F8395A94-80FD-4C8A-993D-63F247D18FF7}">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48EC9-E626-47BD-9BC9-E23021E5635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405E-91DD-443A-979E-757CCB319EF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Structurele aanpak, gericht op gezonde leefstijl en een gezonde leefomgeving</a:t>
          </a:r>
          <a:endParaRPr lang="en-US" sz="2200" kern="1200"/>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6DC2-981F-8640-A5FD-C9D2DE4AD877}">
      <dsp:nvSpPr>
        <dsp:cNvPr id="0" name=""/>
        <dsp:cNvSpPr/>
      </dsp:nvSpPr>
      <dsp:spPr>
        <a:xfrm>
          <a:off x="795" y="927089"/>
          <a:ext cx="3100958" cy="1860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Wijkgerichte gezondheidsbevordering richt zich vaak op mensen in aandachtswijken. </a:t>
          </a:r>
          <a:endParaRPr lang="en-US" sz="1800" kern="1200"/>
        </a:p>
      </dsp:txBody>
      <dsp:txXfrm>
        <a:off x="795" y="927089"/>
        <a:ext cx="3100958" cy="1860575"/>
      </dsp:txXfrm>
    </dsp:sp>
    <dsp:sp modelId="{82EC9E36-1086-C541-87D4-1CF0978DA5F6}">
      <dsp:nvSpPr>
        <dsp:cNvPr id="0" name=""/>
        <dsp:cNvSpPr/>
      </dsp:nvSpPr>
      <dsp:spPr>
        <a:xfrm>
          <a:off x="3411849" y="927089"/>
          <a:ext cx="3100958" cy="18605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Het gaat veelal om mensen met een lage sociaal economische status (SES) en met gezondheidsachterstanden (laagopgeleiden, niet-westerse allochtonen)</a:t>
          </a:r>
          <a:endParaRPr lang="en-US" sz="1800" kern="1200"/>
        </a:p>
      </dsp:txBody>
      <dsp:txXfrm>
        <a:off x="3411849" y="927089"/>
        <a:ext cx="3100958" cy="1860575"/>
      </dsp:txXfrm>
    </dsp:sp>
    <dsp:sp modelId="{414F8E98-5005-4948-86C2-6539F729216B}">
      <dsp:nvSpPr>
        <dsp:cNvPr id="0" name=""/>
        <dsp:cNvSpPr/>
      </dsp:nvSpPr>
      <dsp:spPr>
        <a:xfrm>
          <a:off x="795" y="3097760"/>
          <a:ext cx="3100958" cy="18605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In deze wijken zijn problemen rond wonen, werken, leren, integreren en veiligheid. </a:t>
          </a:r>
          <a:endParaRPr lang="en-US" sz="1800" kern="1200"/>
        </a:p>
      </dsp:txBody>
      <dsp:txXfrm>
        <a:off x="795" y="3097760"/>
        <a:ext cx="3100958" cy="1860575"/>
      </dsp:txXfrm>
    </dsp:sp>
    <dsp:sp modelId="{4322D568-1DC6-3A44-A245-2D24E09C880D}">
      <dsp:nvSpPr>
        <dsp:cNvPr id="0" name=""/>
        <dsp:cNvSpPr/>
      </dsp:nvSpPr>
      <dsp:spPr>
        <a:xfrm>
          <a:off x="3411849" y="3097760"/>
          <a:ext cx="3100958" cy="18605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Er is actie nodig op vier punten: </a:t>
          </a:r>
          <a:endParaRPr lang="en-US" sz="1800" kern="1200"/>
        </a:p>
        <a:p>
          <a:pPr marL="114300" lvl="1" indent="-114300" algn="l" defTabSz="622300">
            <a:lnSpc>
              <a:spcPct val="90000"/>
            </a:lnSpc>
            <a:spcBef>
              <a:spcPct val="0"/>
            </a:spcBef>
            <a:spcAft>
              <a:spcPct val="15000"/>
            </a:spcAft>
            <a:buChar char="•"/>
          </a:pPr>
          <a:r>
            <a:rPr lang="nl-NL" sz="1400" kern="1200"/>
            <a:t>Leefstijl</a:t>
          </a:r>
          <a:endParaRPr lang="en-US" sz="1400" kern="1200"/>
        </a:p>
        <a:p>
          <a:pPr marL="114300" lvl="1" indent="-114300" algn="l" defTabSz="622300">
            <a:lnSpc>
              <a:spcPct val="90000"/>
            </a:lnSpc>
            <a:spcBef>
              <a:spcPct val="0"/>
            </a:spcBef>
            <a:spcAft>
              <a:spcPct val="15000"/>
            </a:spcAft>
            <a:buChar char="•"/>
          </a:pPr>
          <a:r>
            <a:rPr lang="nl-NL" sz="1400" kern="1200"/>
            <a:t>opleiding en inkomen</a:t>
          </a:r>
          <a:endParaRPr lang="en-US" sz="1400" kern="1200"/>
        </a:p>
        <a:p>
          <a:pPr marL="114300" lvl="1" indent="-114300" algn="l" defTabSz="622300">
            <a:lnSpc>
              <a:spcPct val="90000"/>
            </a:lnSpc>
            <a:spcBef>
              <a:spcPct val="0"/>
            </a:spcBef>
            <a:spcAft>
              <a:spcPct val="15000"/>
            </a:spcAft>
            <a:buChar char="•"/>
          </a:pPr>
          <a:r>
            <a:rPr lang="nl-NL" sz="1400" kern="1200"/>
            <a:t>woon- en werkomstandigheden</a:t>
          </a:r>
          <a:endParaRPr lang="en-US" sz="1400" kern="1200"/>
        </a:p>
        <a:p>
          <a:pPr marL="114300" lvl="1" indent="-114300" algn="l" defTabSz="622300">
            <a:lnSpc>
              <a:spcPct val="90000"/>
            </a:lnSpc>
            <a:spcBef>
              <a:spcPct val="0"/>
            </a:spcBef>
            <a:spcAft>
              <a:spcPct val="15000"/>
            </a:spcAft>
            <a:buChar char="•"/>
          </a:pPr>
          <a:r>
            <a:rPr lang="nl-NL" sz="1400" kern="1200"/>
            <a:t>toegang en kwaliteit van gezondheidszorg</a:t>
          </a:r>
          <a:endParaRPr lang="en-US" sz="1400" kern="1200"/>
        </a:p>
      </dsp:txBody>
      <dsp:txXfrm>
        <a:off x="3411849" y="3097760"/>
        <a:ext cx="3100958" cy="18605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01798-1C0C-B547-A78E-45C0D154D6FE}" type="datetimeFigureOut">
              <a:rPr lang="nl-NL" smtClean="0"/>
              <a:t>06-09-2023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6895A-B4CC-BE45-89FF-FC0E115856E9}" type="slidenum">
              <a:rPr lang="nl-NL" smtClean="0"/>
              <a:t>‹nr.›</a:t>
            </a:fld>
            <a:endParaRPr lang="nl-NL"/>
          </a:p>
        </p:txBody>
      </p:sp>
    </p:spTree>
    <p:extLst>
      <p:ext uri="{BB962C8B-B14F-4D97-AF65-F5344CB8AC3E}">
        <p14:creationId xmlns:p14="http://schemas.microsoft.com/office/powerpoint/2010/main" val="33566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a:t>
            </a:fld>
            <a:endParaRPr lang="nl-NL"/>
          </a:p>
        </p:txBody>
      </p:sp>
    </p:spTree>
    <p:extLst>
      <p:ext uri="{BB962C8B-B14F-4D97-AF65-F5344CB8AC3E}">
        <p14:creationId xmlns:p14="http://schemas.microsoft.com/office/powerpoint/2010/main" val="284483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3</a:t>
            </a:fld>
            <a:endParaRPr lang="nl-NL"/>
          </a:p>
        </p:txBody>
      </p:sp>
    </p:spTree>
    <p:extLst>
      <p:ext uri="{BB962C8B-B14F-4D97-AF65-F5344CB8AC3E}">
        <p14:creationId xmlns:p14="http://schemas.microsoft.com/office/powerpoint/2010/main" val="404848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9</a:t>
            </a:fld>
            <a:endParaRPr lang="nl-NL"/>
          </a:p>
        </p:txBody>
      </p:sp>
    </p:spTree>
    <p:extLst>
      <p:ext uri="{BB962C8B-B14F-4D97-AF65-F5344CB8AC3E}">
        <p14:creationId xmlns:p14="http://schemas.microsoft.com/office/powerpoint/2010/main" val="381681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28</a:t>
            </a:fld>
            <a:endParaRPr lang="nl-NL"/>
          </a:p>
        </p:txBody>
      </p:sp>
    </p:spTree>
    <p:extLst>
      <p:ext uri="{BB962C8B-B14F-4D97-AF65-F5344CB8AC3E}">
        <p14:creationId xmlns:p14="http://schemas.microsoft.com/office/powerpoint/2010/main" val="10831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61751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58376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71804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2534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34637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6176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65792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128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906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37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46959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06-09-2023</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4906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06-09-2023</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171067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ketgezondleven.nl/integraal-werken/wettelijk-en-beleidskader-publieke-gezondheid/landelijke-nota-gezondheidsbeleid-lokaal-beleid"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ketgezondleven.nl/integraal-werken/gezonde-wijkaanpak/infographic-gezonde-wijkaanpak"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E2134-868B-804C-AC1B-F52E7B05CF08}"/>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dirty="0"/>
              <a:t>Week 2</a:t>
            </a:r>
            <a:endParaRPr lang="en-US" sz="4800" kern="1200" dirty="0">
              <a:solidFill>
                <a:schemeClr val="tx1"/>
              </a:solidFill>
              <a:latin typeface="+mj-lt"/>
              <a:ea typeface="+mj-ea"/>
              <a:cs typeface="+mj-cs"/>
            </a:endParaRPr>
          </a:p>
        </p:txBody>
      </p:sp>
      <p:sp>
        <p:nvSpPr>
          <p:cNvPr id="20" name="Content Placeholder 19">
            <a:extLst>
              <a:ext uri="{FF2B5EF4-FFF2-40B4-BE49-F238E27FC236}">
                <a16:creationId xmlns:a16="http://schemas.microsoft.com/office/drawing/2014/main" id="{88943DFF-DE99-4778-AF4A-4157ABF39298}"/>
              </a:ext>
            </a:extLst>
          </p:cNvPr>
          <p:cNvSpPr>
            <a:spLocks noGrp="1"/>
          </p:cNvSpPr>
          <p:nvPr>
            <p:ph idx="1"/>
          </p:nvPr>
        </p:nvSpPr>
        <p:spPr>
          <a:xfrm>
            <a:off x="5202619" y="5958038"/>
            <a:ext cx="6638807" cy="424446"/>
          </a:xfrm>
        </p:spPr>
        <p:txBody>
          <a:bodyPr vert="horz" lIns="91440" tIns="45720" rIns="91440" bIns="45720" rtlCol="0">
            <a:noAutofit/>
          </a:bodyPr>
          <a:lstStyle/>
          <a:p>
            <a:pPr marL="0" indent="0">
              <a:buNone/>
            </a:pPr>
            <a:endParaRPr lang="en-US" sz="3200" kern="1200" dirty="0">
              <a:solidFill>
                <a:schemeClr val="tx1"/>
              </a:solidFill>
              <a:latin typeface="+mn-lt"/>
              <a:ea typeface="+mn-ea"/>
              <a:cs typeface="+mn-cs"/>
            </a:endParaRPr>
          </a:p>
        </p:txBody>
      </p:sp>
      <p:pic>
        <p:nvPicPr>
          <p:cNvPr id="7" name="Afbeelding 6" descr="Afbeelding met persoon&#10;&#10;Automatisch gegenereerde beschrijving">
            <a:extLst>
              <a:ext uri="{FF2B5EF4-FFF2-40B4-BE49-F238E27FC236}">
                <a16:creationId xmlns:a16="http://schemas.microsoft.com/office/drawing/2014/main" id="{C4704662-6D50-034A-9FCC-98B155A8A8C3}"/>
              </a:ext>
            </a:extLst>
          </p:cNvPr>
          <p:cNvPicPr>
            <a:picLocks noChangeAspect="1"/>
          </p:cNvPicPr>
          <p:nvPr/>
        </p:nvPicPr>
        <p:blipFill rotWithShape="1">
          <a:blip r:embed="rId3"/>
          <a:srcRect l="21873"/>
          <a:stretch/>
        </p:blipFill>
        <p:spPr>
          <a:xfrm>
            <a:off x="20" y="1"/>
            <a:ext cx="4848284" cy="4359438"/>
          </a:xfrm>
          <a:prstGeom prst="rect">
            <a:avLst/>
          </a:prstGeom>
        </p:spPr>
      </p:pic>
      <p:pic>
        <p:nvPicPr>
          <p:cNvPr id="18" name="Tijdelijke aanduiding voor inhoud 3">
            <a:extLst>
              <a:ext uri="{FF2B5EF4-FFF2-40B4-BE49-F238E27FC236}">
                <a16:creationId xmlns:a16="http://schemas.microsoft.com/office/drawing/2014/main" id="{03C3B129-2AC9-9244-9736-A6E33260EDF3}"/>
              </a:ext>
            </a:extLst>
          </p:cNvPr>
          <p:cNvPicPr>
            <a:picLocks noChangeAspect="1"/>
          </p:cNvPicPr>
          <p:nvPr/>
        </p:nvPicPr>
        <p:blipFill rotWithShape="1">
          <a:blip r:embed="rId4"/>
          <a:srcRect t="9478" r="-1" b="3606"/>
          <a:stretch/>
        </p:blipFill>
        <p:spPr>
          <a:xfrm>
            <a:off x="4972050" y="-1"/>
            <a:ext cx="7216902" cy="4359440"/>
          </a:xfrm>
          <a:prstGeom prst="rect">
            <a:avLst/>
          </a:prstGeom>
        </p:spPr>
      </p:pic>
      <p:pic>
        <p:nvPicPr>
          <p:cNvPr id="10" name="Tijdelijke aanduiding voor inhoud 4" descr="Afbeelding met windmolen, outdoor-object&#10;&#10;Automatisch gegenereerde beschrijving">
            <a:extLst>
              <a:ext uri="{FF2B5EF4-FFF2-40B4-BE49-F238E27FC236}">
                <a16:creationId xmlns:a16="http://schemas.microsoft.com/office/drawing/2014/main" id="{9BC9CF84-EFF9-6646-93C7-15BEEC523977}"/>
              </a:ext>
            </a:extLst>
          </p:cNvPr>
          <p:cNvPicPr>
            <a:picLocks noChangeAspect="1"/>
          </p:cNvPicPr>
          <p:nvPr/>
        </p:nvPicPr>
        <p:blipFill rotWithShape="1">
          <a:blip r:embed="rId5"/>
          <a:srcRect l="3409" r="1062" b="-2"/>
          <a:stretch/>
        </p:blipFill>
        <p:spPr>
          <a:xfrm>
            <a:off x="20" y="4472610"/>
            <a:ext cx="4848284" cy="2385390"/>
          </a:xfrm>
          <a:prstGeom prst="rect">
            <a:avLst/>
          </a:prstGeom>
        </p:spPr>
      </p:pic>
    </p:spTree>
    <p:extLst>
      <p:ext uri="{BB962C8B-B14F-4D97-AF65-F5344CB8AC3E}">
        <p14:creationId xmlns:p14="http://schemas.microsoft.com/office/powerpoint/2010/main" val="19054326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5116C-29E5-9547-B0CE-14EC7CDF51AB}"/>
              </a:ext>
            </a:extLst>
          </p:cNvPr>
          <p:cNvSpPr>
            <a:spLocks noGrp="1"/>
          </p:cNvSpPr>
          <p:nvPr>
            <p:ph type="title"/>
          </p:nvPr>
        </p:nvSpPr>
        <p:spPr/>
        <p:txBody>
          <a:bodyPr/>
          <a:lstStyle/>
          <a:p>
            <a:r>
              <a:rPr lang="nl-NL" dirty="0"/>
              <a:t>Wie heeft welke rol</a:t>
            </a:r>
          </a:p>
        </p:txBody>
      </p:sp>
      <p:pic>
        <p:nvPicPr>
          <p:cNvPr id="4" name="Tijdelijke aanduiding voor inhoud 3">
            <a:extLst>
              <a:ext uri="{FF2B5EF4-FFF2-40B4-BE49-F238E27FC236}">
                <a16:creationId xmlns:a16="http://schemas.microsoft.com/office/drawing/2014/main" id="{64DEA9B9-5162-6044-B6C4-AB9948CA7BE4}"/>
              </a:ext>
            </a:extLst>
          </p:cNvPr>
          <p:cNvPicPr>
            <a:picLocks noGrp="1" noChangeAspect="1"/>
          </p:cNvPicPr>
          <p:nvPr>
            <p:ph idx="1"/>
          </p:nvPr>
        </p:nvPicPr>
        <p:blipFill>
          <a:blip r:embed="rId2"/>
          <a:stretch>
            <a:fillRect/>
          </a:stretch>
        </p:blipFill>
        <p:spPr>
          <a:xfrm>
            <a:off x="838200" y="2413567"/>
            <a:ext cx="10515600" cy="3175453"/>
          </a:xfrm>
          <a:prstGeom prst="rect">
            <a:avLst/>
          </a:prstGeom>
        </p:spPr>
      </p:pic>
    </p:spTree>
    <p:extLst>
      <p:ext uri="{BB962C8B-B14F-4D97-AF65-F5344CB8AC3E}">
        <p14:creationId xmlns:p14="http://schemas.microsoft.com/office/powerpoint/2010/main" val="66172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FD953B1F-83D9-DB47-814C-056A45F2DEC6}"/>
              </a:ext>
            </a:extLst>
          </p:cNvPr>
          <p:cNvSpPr>
            <a:spLocks noGrp="1"/>
          </p:cNvSpPr>
          <p:nvPr>
            <p:ph type="title"/>
          </p:nvPr>
        </p:nvSpPr>
        <p:spPr>
          <a:xfrm>
            <a:off x="904877" y="2415322"/>
            <a:ext cx="3451730" cy="2399869"/>
          </a:xfrm>
        </p:spPr>
        <p:txBody>
          <a:bodyPr>
            <a:normAutofit/>
          </a:bodyPr>
          <a:lstStyle/>
          <a:p>
            <a:pPr algn="ctr"/>
            <a:r>
              <a:rPr lang="nl-NL" sz="3400" dirty="0">
                <a:solidFill>
                  <a:srgbClr val="FFFFFF"/>
                </a:solidFill>
              </a:rPr>
              <a:t>Koppeling huidige tijd</a:t>
            </a:r>
          </a:p>
        </p:txBody>
      </p:sp>
      <p:sp>
        <p:nvSpPr>
          <p:cNvPr id="3" name="Tijdelijke aanduiding voor inhoud 2">
            <a:extLst>
              <a:ext uri="{FF2B5EF4-FFF2-40B4-BE49-F238E27FC236}">
                <a16:creationId xmlns:a16="http://schemas.microsoft.com/office/drawing/2014/main" id="{DA82242F-4AC7-4647-B1FB-3941251DAC34}"/>
              </a:ext>
            </a:extLst>
          </p:cNvPr>
          <p:cNvSpPr>
            <a:spLocks noGrp="1"/>
          </p:cNvSpPr>
          <p:nvPr>
            <p:ph idx="1"/>
          </p:nvPr>
        </p:nvSpPr>
        <p:spPr>
          <a:xfrm>
            <a:off x="5120640" y="804672"/>
            <a:ext cx="6281928" cy="5248656"/>
          </a:xfrm>
        </p:spPr>
        <p:txBody>
          <a:bodyPr anchor="ctr">
            <a:normAutofit/>
          </a:bodyPr>
          <a:lstStyle/>
          <a:p>
            <a:r>
              <a:rPr lang="nl-NL" sz="2000" dirty="0"/>
              <a:t>Regionale infectiebestrijding vereist, als het om kinderen gaat, samenwerking van de JGZ Jeugdgezondheidszorg  en de GGD Gemeentelijke/gewestelijke gezondheidsdienst infectieziektebestrijding op het gebied van </a:t>
            </a:r>
            <a:r>
              <a:rPr lang="nl-NL" sz="2000" dirty="0" err="1"/>
              <a:t>outbreakmanagement</a:t>
            </a:r>
            <a:r>
              <a:rPr lang="nl-NL" sz="2000" dirty="0"/>
              <a:t> en op het gebied van vaccinatieprogramma’s.</a:t>
            </a:r>
          </a:p>
          <a:p>
            <a:endParaRPr lang="nl-NL" sz="2000" dirty="0"/>
          </a:p>
        </p:txBody>
      </p:sp>
    </p:spTree>
    <p:extLst>
      <p:ext uri="{BB962C8B-B14F-4D97-AF65-F5344CB8AC3E}">
        <p14:creationId xmlns:p14="http://schemas.microsoft.com/office/powerpoint/2010/main" val="423839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B34B7F-6E8D-6741-A735-9637428AE6FA}"/>
              </a:ext>
            </a:extLst>
          </p:cNvPr>
          <p:cNvPicPr>
            <a:picLocks noChangeAspect="1"/>
          </p:cNvPicPr>
          <p:nvPr/>
        </p:nvPicPr>
        <p:blipFill rotWithShape="1">
          <a:blip r:embed="rId2"/>
          <a:srcRect t="14525" b="152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A0DB9D7-AF6C-534C-839E-F91B6CEEFC22}"/>
              </a:ext>
            </a:extLst>
          </p:cNvPr>
          <p:cNvSpPr>
            <a:spLocks noGrp="1"/>
          </p:cNvSpPr>
          <p:nvPr>
            <p:ph idx="1"/>
          </p:nvPr>
        </p:nvSpPr>
        <p:spPr>
          <a:xfrm>
            <a:off x="1075038" y="5242675"/>
            <a:ext cx="11038134" cy="683284"/>
          </a:xfrm>
        </p:spPr>
        <p:txBody>
          <a:bodyPr vert="horz" lIns="91440" tIns="45720" rIns="91440" bIns="45720" rtlCol="0">
            <a:normAutofit/>
          </a:bodyPr>
          <a:lstStyle/>
          <a:p>
            <a:pPr marL="0" indent="0" algn="ctr">
              <a:buNone/>
            </a:pPr>
            <a:r>
              <a:rPr lang="en-US" sz="2000" dirty="0">
                <a:hlinkClick r:id="rId3"/>
              </a:rPr>
              <a:t>https://www.loketgezondleven.nl/integraal-werken/wettelijk-en-beleidskader-publieke-gezondheid/landelijke-nota-gezondheidsbeleid-lokaal-beleid</a:t>
            </a:r>
            <a:endParaRPr lang="en-US" sz="2000" dirty="0"/>
          </a:p>
          <a:p>
            <a:pPr marL="0" indent="0" algn="ctr">
              <a:buNone/>
            </a:pP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22E44EE2-3D76-A54A-8531-4A4CB275881A}"/>
              </a:ext>
            </a:extLst>
          </p:cNvPr>
          <p:cNvSpPr>
            <a:spLocks noGrp="1"/>
          </p:cNvSpPr>
          <p:nvPr>
            <p:ph type="title"/>
          </p:nvPr>
        </p:nvSpPr>
        <p:spPr/>
        <p:txBody>
          <a:bodyPr/>
          <a:lstStyle/>
          <a:p>
            <a:r>
              <a:rPr lang="en-US" dirty="0"/>
              <a:t>Van </a:t>
            </a:r>
            <a:r>
              <a:rPr lang="en-US" dirty="0" err="1"/>
              <a:t>landelijk</a:t>
            </a:r>
            <a:r>
              <a:rPr lang="en-US" dirty="0"/>
              <a:t>, </a:t>
            </a:r>
            <a:r>
              <a:rPr lang="en-US" dirty="0" err="1"/>
              <a:t>naar</a:t>
            </a:r>
            <a:r>
              <a:rPr lang="en-US" dirty="0"/>
              <a:t> </a:t>
            </a:r>
            <a:r>
              <a:rPr lang="en-US" dirty="0" err="1"/>
              <a:t>lokaal</a:t>
            </a:r>
            <a:r>
              <a:rPr lang="en-US" dirty="0"/>
              <a:t>, eigen </a:t>
            </a:r>
            <a:r>
              <a:rPr lang="en-US" dirty="0" err="1"/>
              <a:t>leefstijl</a:t>
            </a:r>
            <a:br>
              <a:rPr lang="en-US" dirty="0"/>
            </a:br>
            <a:endParaRPr lang="nl-NL" dirty="0"/>
          </a:p>
        </p:txBody>
      </p:sp>
    </p:spTree>
    <p:extLst>
      <p:ext uri="{BB962C8B-B14F-4D97-AF65-F5344CB8AC3E}">
        <p14:creationId xmlns:p14="http://schemas.microsoft.com/office/powerpoint/2010/main" val="83754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906CA0-21CD-DDFD-368A-866AA4536A10}"/>
              </a:ext>
            </a:extLst>
          </p:cNvPr>
          <p:cNvSpPr>
            <a:spLocks noGrp="1"/>
          </p:cNvSpPr>
          <p:nvPr>
            <p:ph type="title"/>
          </p:nvPr>
        </p:nvSpPr>
        <p:spPr>
          <a:xfrm>
            <a:off x="640080" y="325369"/>
            <a:ext cx="4368602" cy="1956841"/>
          </a:xfrm>
        </p:spPr>
        <p:txBody>
          <a:bodyPr anchor="b">
            <a:normAutofit/>
          </a:bodyPr>
          <a:lstStyle/>
          <a:p>
            <a:r>
              <a:rPr lang="nl-NL" sz="5400"/>
              <a:t>Bronnen zoeken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3A564E-EFEB-C9C3-0CE1-2708FF419CA2}"/>
              </a:ext>
            </a:extLst>
          </p:cNvPr>
          <p:cNvSpPr>
            <a:spLocks noGrp="1"/>
          </p:cNvSpPr>
          <p:nvPr>
            <p:ph idx="1"/>
          </p:nvPr>
        </p:nvSpPr>
        <p:spPr>
          <a:xfrm>
            <a:off x="640080" y="2872899"/>
            <a:ext cx="4243589" cy="3320668"/>
          </a:xfrm>
        </p:spPr>
        <p:txBody>
          <a:bodyPr>
            <a:normAutofit/>
          </a:bodyPr>
          <a:lstStyle/>
          <a:p>
            <a:r>
              <a:rPr lang="nl-NL" sz="2200" dirty="0"/>
              <a:t>Ter voorbereiding voor donderdag vragen gekoppeld aan bronnen.</a:t>
            </a:r>
          </a:p>
          <a:p>
            <a:r>
              <a:rPr lang="nl-NL" sz="2200" dirty="0"/>
              <a:t>Ga aan de slag. </a:t>
            </a:r>
          </a:p>
          <a:p>
            <a:r>
              <a:rPr lang="nl-NL" sz="2200" dirty="0"/>
              <a:t>Wat hebben jullie gevonden?</a:t>
            </a:r>
          </a:p>
          <a:p>
            <a:r>
              <a:rPr lang="nl-NL" sz="2200" dirty="0"/>
              <a:t>Welke vragen ga je stellen?</a:t>
            </a:r>
          </a:p>
        </p:txBody>
      </p:sp>
      <p:pic>
        <p:nvPicPr>
          <p:cNvPr id="5" name="Picture 4" descr="Vraagteken op een groene pastelkleurige achtergrond">
            <a:extLst>
              <a:ext uri="{FF2B5EF4-FFF2-40B4-BE49-F238E27FC236}">
                <a16:creationId xmlns:a16="http://schemas.microsoft.com/office/drawing/2014/main" id="{329C6DF4-C54C-A298-ED31-8CC57BAD1EBA}"/>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739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DA1D5D5-8070-E244-E534-F4198BB296D6}"/>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Gezondheidsvraagstukken landelijke nota 2020-2024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0DC87A1-3109-4FF9-D814-519038198605}"/>
              </a:ext>
            </a:extLst>
          </p:cNvPr>
          <p:cNvSpPr>
            <a:spLocks noGrp="1"/>
          </p:cNvSpPr>
          <p:nvPr>
            <p:ph idx="1"/>
          </p:nvPr>
        </p:nvSpPr>
        <p:spPr>
          <a:xfrm>
            <a:off x="4447308" y="591344"/>
            <a:ext cx="6906491" cy="5585619"/>
          </a:xfrm>
        </p:spPr>
        <p:txBody>
          <a:bodyPr anchor="ctr">
            <a:normAutofit/>
          </a:bodyPr>
          <a:lstStyle/>
          <a:p>
            <a:r>
              <a:rPr lang="nl-NL" dirty="0">
                <a:effectLst/>
                <a:latin typeface="Helvetica" pitchFamily="2" charset="0"/>
              </a:rPr>
              <a:t>A. Gezondheid in de fysieke en sociale leefomgeving </a:t>
            </a:r>
          </a:p>
          <a:p>
            <a:r>
              <a:rPr lang="nl-NL" dirty="0">
                <a:effectLst/>
                <a:latin typeface="Helvetica" pitchFamily="2" charset="0"/>
              </a:rPr>
              <a:t>B. Gezondheidsachterstanden verkleinen </a:t>
            </a:r>
          </a:p>
          <a:p>
            <a:r>
              <a:rPr lang="nl-NL" dirty="0">
                <a:effectLst/>
                <a:latin typeface="Helvetica" pitchFamily="2" charset="0"/>
              </a:rPr>
              <a:t>C. Druk op het dagelijks leven bij jeugd en jongvolwassenen </a:t>
            </a:r>
          </a:p>
          <a:p>
            <a:r>
              <a:rPr lang="nl-NL" dirty="0">
                <a:effectLst/>
                <a:latin typeface="Helvetica" pitchFamily="2" charset="0"/>
              </a:rPr>
              <a:t>D. Vitaal ouder worden </a:t>
            </a:r>
          </a:p>
          <a:p>
            <a:endParaRPr lang="nl-NL" dirty="0"/>
          </a:p>
        </p:txBody>
      </p:sp>
    </p:spTree>
    <p:extLst>
      <p:ext uri="{BB962C8B-B14F-4D97-AF65-F5344CB8AC3E}">
        <p14:creationId xmlns:p14="http://schemas.microsoft.com/office/powerpoint/2010/main" val="156430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5EF1C4A-CF0D-4A95-4833-D7122D16C7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3800" kern="1200">
                <a:solidFill>
                  <a:srgbClr val="FFFFFF"/>
                </a:solidFill>
                <a:effectLst/>
                <a:latin typeface="+mj-lt"/>
                <a:ea typeface="+mj-ea"/>
                <a:cs typeface="+mj-cs"/>
              </a:rPr>
              <a:t>A. Gezondheid in de fysieke en sociale leefomgeving </a:t>
            </a:r>
            <a:br>
              <a:rPr lang="en-US" sz="3800" kern="1200">
                <a:solidFill>
                  <a:srgbClr val="FFFFFF"/>
                </a:solidFill>
                <a:effectLst/>
                <a:latin typeface="+mj-lt"/>
                <a:ea typeface="+mj-ea"/>
                <a:cs typeface="+mj-cs"/>
              </a:rPr>
            </a:br>
            <a:r>
              <a:rPr lang="en-US" sz="3800" kern="1200">
                <a:solidFill>
                  <a:srgbClr val="FFFFFF"/>
                </a:solidFill>
                <a:effectLst/>
                <a:latin typeface="+mj-lt"/>
                <a:ea typeface="+mj-ea"/>
                <a:cs typeface="+mj-cs"/>
              </a:rPr>
              <a:t>Wat zijn lopende programma’s?</a:t>
            </a:r>
            <a:endParaRPr lang="en-US" sz="3800" kern="1200">
              <a:solidFill>
                <a:srgbClr val="FFFFFF"/>
              </a:solidFill>
              <a:latin typeface="+mj-lt"/>
              <a:ea typeface="+mj-ea"/>
              <a:cs typeface="+mj-cs"/>
            </a:endParaRPr>
          </a:p>
        </p:txBody>
      </p:sp>
      <p:sp>
        <p:nvSpPr>
          <p:cNvPr id="26" name="Oval 2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open">
            <a:extLst>
              <a:ext uri="{FF2B5EF4-FFF2-40B4-BE49-F238E27FC236}">
                <a16:creationId xmlns:a16="http://schemas.microsoft.com/office/drawing/2014/main" id="{912BA866-6B2F-74F8-039F-EAD290DD77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9897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CD2C1B-E6CB-6A3B-8764-0923CDD9982E}"/>
              </a:ext>
            </a:extLst>
          </p:cNvPr>
          <p:cNvSpPr>
            <a:spLocks noGrp="1"/>
          </p:cNvSpPr>
          <p:nvPr>
            <p:ph type="title"/>
          </p:nvPr>
        </p:nvSpPr>
        <p:spPr>
          <a:xfrm>
            <a:off x="686834" y="1153572"/>
            <a:ext cx="3200400" cy="4461163"/>
          </a:xfrm>
        </p:spPr>
        <p:txBody>
          <a:bodyPr>
            <a:normAutofit/>
          </a:bodyPr>
          <a:lstStyle/>
          <a:p>
            <a:r>
              <a:rPr lang="nl-NL" sz="2100" dirty="0">
                <a:solidFill>
                  <a:srgbClr val="FFFFFF"/>
                </a:solidFill>
              </a:rPr>
              <a:t>Kijk hoe de nationale gezondheidsvraagstukken worden vertaald naar lokaal.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82414BEF-D531-6FC3-7F8E-F54218BB76CB}"/>
              </a:ext>
            </a:extLst>
          </p:cNvPr>
          <p:cNvSpPr>
            <a:spLocks noGrp="1"/>
          </p:cNvSpPr>
          <p:nvPr>
            <p:ph idx="1"/>
          </p:nvPr>
        </p:nvSpPr>
        <p:spPr>
          <a:xfrm>
            <a:off x="4447308" y="591344"/>
            <a:ext cx="6906491" cy="5585619"/>
          </a:xfrm>
        </p:spPr>
        <p:txBody>
          <a:bodyPr anchor="ctr">
            <a:normAutofit/>
          </a:bodyPr>
          <a:lstStyle/>
          <a:p>
            <a:pPr marL="0" indent="0">
              <a:buNone/>
            </a:pPr>
            <a:br>
              <a:rPr lang="nl-NL" dirty="0">
                <a:effectLst/>
                <a:latin typeface="Helvetica" pitchFamily="2" charset="0"/>
              </a:rPr>
            </a:br>
            <a:r>
              <a:rPr lang="nl-NL" dirty="0">
                <a:effectLst/>
                <a:latin typeface="Helvetica" pitchFamily="2" charset="0"/>
              </a:rPr>
              <a:t>Antwoord vorige sheet:</a:t>
            </a:r>
          </a:p>
          <a:p>
            <a:r>
              <a:rPr lang="nl-NL" dirty="0">
                <a:effectLst/>
                <a:latin typeface="Helvetica" pitchFamily="2" charset="0"/>
              </a:rPr>
              <a:t>Nationaal Preventieakkoord. </a:t>
            </a:r>
          </a:p>
          <a:p>
            <a:r>
              <a:rPr lang="nl-NL" dirty="0">
                <a:effectLst/>
                <a:latin typeface="Helvetica" pitchFamily="2" charset="0"/>
              </a:rPr>
              <a:t>Nationale Omgevingsvisie </a:t>
            </a:r>
          </a:p>
          <a:p>
            <a:endParaRPr lang="nl-NL" dirty="0"/>
          </a:p>
        </p:txBody>
      </p:sp>
    </p:spTree>
    <p:extLst>
      <p:ext uri="{BB962C8B-B14F-4D97-AF65-F5344CB8AC3E}">
        <p14:creationId xmlns:p14="http://schemas.microsoft.com/office/powerpoint/2010/main" val="135283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F83B5BD-6B22-1495-3DA3-24357F3EB3D9}"/>
              </a:ext>
            </a:extLst>
          </p:cNvPr>
          <p:cNvSpPr>
            <a:spLocks noGrp="1"/>
          </p:cNvSpPr>
          <p:nvPr>
            <p:ph type="title"/>
          </p:nvPr>
        </p:nvSpPr>
        <p:spPr>
          <a:xfrm>
            <a:off x="1171074" y="1396686"/>
            <a:ext cx="3240506" cy="4064628"/>
          </a:xfrm>
        </p:spPr>
        <p:txBody>
          <a:bodyPr>
            <a:normAutofit/>
          </a:bodyPr>
          <a:lstStyle/>
          <a:p>
            <a:br>
              <a:rPr lang="nl-NL" sz="2800">
                <a:solidFill>
                  <a:srgbClr val="FFFFFF"/>
                </a:solidFill>
                <a:effectLst/>
                <a:latin typeface="Helvetica" pitchFamily="2" charset="0"/>
              </a:rPr>
            </a:br>
            <a:br>
              <a:rPr lang="nl-NL" sz="2800">
                <a:solidFill>
                  <a:srgbClr val="FFFFFF"/>
                </a:solidFill>
                <a:effectLst/>
                <a:latin typeface="Helvetica" pitchFamily="2" charset="0"/>
              </a:rPr>
            </a:br>
            <a:r>
              <a:rPr lang="nl-NL" sz="2800" b="1">
                <a:solidFill>
                  <a:srgbClr val="FFFFFF"/>
                </a:solidFill>
                <a:effectLst/>
                <a:latin typeface="Helvetica" pitchFamily="2" charset="0"/>
              </a:rPr>
              <a:t>C. Druk op het dagelijks leven bij jeugd en jongvolwassenen</a:t>
            </a:r>
            <a:br>
              <a:rPr lang="nl-NL" sz="2800">
                <a:solidFill>
                  <a:srgbClr val="FFFFFF"/>
                </a:solidFill>
                <a:effectLst/>
                <a:latin typeface="Helvetica" pitchFamily="2" charset="0"/>
              </a:rPr>
            </a:br>
            <a:endParaRPr lang="nl-NL" sz="2800">
              <a:solidFill>
                <a:srgbClr val="FFFFFF"/>
              </a:solidFill>
            </a:endParaRP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B5FC329-6815-1D6B-B95F-DFC3B1A981B3}"/>
              </a:ext>
            </a:extLst>
          </p:cNvPr>
          <p:cNvSpPr>
            <a:spLocks noGrp="1"/>
          </p:cNvSpPr>
          <p:nvPr>
            <p:ph idx="1"/>
          </p:nvPr>
        </p:nvSpPr>
        <p:spPr>
          <a:xfrm>
            <a:off x="5370153" y="1526033"/>
            <a:ext cx="5536397" cy="3935281"/>
          </a:xfrm>
        </p:spPr>
        <p:txBody>
          <a:bodyPr>
            <a:normAutofit/>
          </a:bodyPr>
          <a:lstStyle/>
          <a:p>
            <a:pPr marL="0" indent="0">
              <a:buNone/>
            </a:pPr>
            <a:r>
              <a:rPr lang="nl-NL" dirty="0"/>
              <a:t>Wat zijn hier lopende programma’s?</a:t>
            </a:r>
            <a:endParaRPr lang="nl-NL" dirty="0">
              <a:effectLst/>
              <a:latin typeface="Helvetica" pitchFamily="2" charset="0"/>
            </a:endParaRPr>
          </a:p>
          <a:p>
            <a:r>
              <a:rPr lang="nl-NL" dirty="0">
                <a:effectLst/>
                <a:latin typeface="Helvetica" pitchFamily="2" charset="0"/>
              </a:rPr>
              <a:t>Meerjarenprogramma </a:t>
            </a:r>
          </a:p>
          <a:p>
            <a:r>
              <a:rPr lang="nl-NL" dirty="0">
                <a:effectLst/>
                <a:latin typeface="Helvetica" pitchFamily="2" charset="0"/>
              </a:rPr>
              <a:t>Depressiepreventie </a:t>
            </a:r>
          </a:p>
          <a:p>
            <a:r>
              <a:rPr lang="nl-NL" dirty="0">
                <a:effectLst/>
                <a:latin typeface="Helvetica" pitchFamily="2" charset="0"/>
              </a:rPr>
              <a:t>Alles is gezondheid </a:t>
            </a:r>
          </a:p>
          <a:p>
            <a:r>
              <a:rPr lang="nl-NL" dirty="0">
                <a:effectLst/>
                <a:latin typeface="Helvetica" pitchFamily="2" charset="0"/>
              </a:rPr>
              <a:t>Welbevinden op School </a:t>
            </a:r>
          </a:p>
          <a:p>
            <a:endParaRPr lang="nl-NL" dirty="0"/>
          </a:p>
        </p:txBody>
      </p:sp>
    </p:spTree>
    <p:extLst>
      <p:ext uri="{BB962C8B-B14F-4D97-AF65-F5344CB8AC3E}">
        <p14:creationId xmlns:p14="http://schemas.microsoft.com/office/powerpoint/2010/main" val="33227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447308" y="591344"/>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E73D69-923D-E810-E392-745045A913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Thema’s nationaal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ED3E0EF-A3E7-DA94-E193-CE3B537F56B2}"/>
              </a:ext>
            </a:extLst>
          </p:cNvPr>
          <p:cNvSpPr>
            <a:spLocks noGrp="1"/>
          </p:cNvSpPr>
          <p:nvPr>
            <p:ph idx="1"/>
          </p:nvPr>
        </p:nvSpPr>
        <p:spPr>
          <a:xfrm>
            <a:off x="4447308" y="591344"/>
            <a:ext cx="6906491" cy="5585619"/>
          </a:xfrm>
        </p:spPr>
        <p:txBody>
          <a:bodyPr anchor="ctr">
            <a:normAutofit/>
          </a:bodyPr>
          <a:lstStyle/>
          <a:p>
            <a:r>
              <a:rPr lang="nl-NL" dirty="0"/>
              <a:t>Roken </a:t>
            </a:r>
          </a:p>
          <a:p>
            <a:r>
              <a:rPr lang="nl-NL" dirty="0"/>
              <a:t>Overgewicht</a:t>
            </a:r>
          </a:p>
          <a:p>
            <a:r>
              <a:rPr lang="nl-NL" dirty="0"/>
              <a:t>Problematisch alcohol gebruik</a:t>
            </a:r>
          </a:p>
        </p:txBody>
      </p:sp>
    </p:spTree>
    <p:extLst>
      <p:ext uri="{BB962C8B-B14F-4D97-AF65-F5344CB8AC3E}">
        <p14:creationId xmlns:p14="http://schemas.microsoft.com/office/powerpoint/2010/main" val="402376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8D09BD-9407-1A45-87AD-EDF52621EB1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Terugblik afgelopen 2 jaar, wat hebben je nog nodig?</a:t>
            </a:r>
          </a:p>
        </p:txBody>
      </p:sp>
      <p:pic>
        <p:nvPicPr>
          <p:cNvPr id="6" name="Graphic 5" descr="Tanabata Tree">
            <a:extLst>
              <a:ext uri="{FF2B5EF4-FFF2-40B4-BE49-F238E27FC236}">
                <a16:creationId xmlns:a16="http://schemas.microsoft.com/office/drawing/2014/main" id="{95E47EE2-C346-4B12-B650-4F6D23CB1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Tanabata Tree">
            <a:extLst>
              <a:ext uri="{FF2B5EF4-FFF2-40B4-BE49-F238E27FC236}">
                <a16:creationId xmlns:a16="http://schemas.microsoft.com/office/drawing/2014/main" id="{AD320710-043C-4A39-8A24-B8FCE72641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20539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D4D19AC-4CE3-084C-5919-FE6FA33D0389}"/>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Vertaling voor Tilburg naar het lokaal preventieakkoord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8663643F-65FC-5D6A-A924-2170E814E073}"/>
              </a:ext>
            </a:extLst>
          </p:cNvPr>
          <p:cNvSpPr>
            <a:spLocks noGrp="1"/>
          </p:cNvSpPr>
          <p:nvPr>
            <p:ph idx="1"/>
          </p:nvPr>
        </p:nvSpPr>
        <p:spPr>
          <a:xfrm>
            <a:off x="4447308" y="591344"/>
            <a:ext cx="6906491" cy="5585619"/>
          </a:xfrm>
        </p:spPr>
        <p:txBody>
          <a:bodyPr anchor="ctr">
            <a:normAutofit/>
          </a:bodyPr>
          <a:lstStyle/>
          <a:p>
            <a:r>
              <a:rPr lang="nl-NL" dirty="0"/>
              <a:t>Weerbaar en mentaal gezond</a:t>
            </a:r>
          </a:p>
          <a:p>
            <a:r>
              <a:rPr lang="nl-NL" dirty="0"/>
              <a:t>Erbij horen en ertoe doen</a:t>
            </a:r>
          </a:p>
          <a:p>
            <a:r>
              <a:rPr lang="nl-NL" dirty="0"/>
              <a:t>Kansrijke start voor elk kind</a:t>
            </a:r>
          </a:p>
          <a:p>
            <a:r>
              <a:rPr lang="nl-NL" dirty="0"/>
              <a:t>Reductie alcohol- en drugsgebruik en roken</a:t>
            </a:r>
          </a:p>
          <a:p>
            <a:r>
              <a:rPr lang="nl-NL" dirty="0"/>
              <a:t>Gezond gewicht en vitaliteit</a:t>
            </a:r>
          </a:p>
        </p:txBody>
      </p:sp>
    </p:spTree>
    <p:extLst>
      <p:ext uri="{BB962C8B-B14F-4D97-AF65-F5344CB8AC3E}">
        <p14:creationId xmlns:p14="http://schemas.microsoft.com/office/powerpoint/2010/main" val="128404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52A1F7E-7110-F00C-9098-51AB032154AF}"/>
              </a:ext>
            </a:extLst>
          </p:cNvPr>
          <p:cNvSpPr>
            <a:spLocks noGrp="1"/>
          </p:cNvSpPr>
          <p:nvPr>
            <p:ph type="title"/>
          </p:nvPr>
        </p:nvSpPr>
        <p:spPr>
          <a:xfrm>
            <a:off x="686834" y="1153572"/>
            <a:ext cx="3200400" cy="4461163"/>
          </a:xfrm>
        </p:spPr>
        <p:txBody>
          <a:bodyPr>
            <a:normAutofit/>
          </a:bodyPr>
          <a:lstStyle/>
          <a:p>
            <a:r>
              <a:rPr lang="nl-NL" sz="2800" b="1" i="1" dirty="0">
                <a:solidFill>
                  <a:srgbClr val="FFFFFF"/>
                </a:solidFill>
                <a:latin typeface="Helvetica" pitchFamily="2" charset="0"/>
              </a:rPr>
              <a:t>De uitdagingen voor Tilburgers uit het lokaal preventieakkoord</a:t>
            </a:r>
            <a:br>
              <a:rPr lang="nl-NL" sz="2800" dirty="0">
                <a:solidFill>
                  <a:srgbClr val="FFFFFF"/>
                </a:solidFill>
                <a:latin typeface="Helvetica" pitchFamily="2" charset="0"/>
              </a:rPr>
            </a:br>
            <a:endParaRPr lang="nl-NL"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AAE4E53-766C-BC21-260B-5884CC892D9C}"/>
              </a:ext>
            </a:extLst>
          </p:cNvPr>
          <p:cNvSpPr>
            <a:spLocks noGrp="1"/>
          </p:cNvSpPr>
          <p:nvPr>
            <p:ph idx="1"/>
          </p:nvPr>
        </p:nvSpPr>
        <p:spPr>
          <a:xfrm>
            <a:off x="4447308" y="591344"/>
            <a:ext cx="6906491" cy="5585619"/>
          </a:xfrm>
        </p:spPr>
        <p:txBody>
          <a:bodyPr anchor="ctr">
            <a:normAutofit/>
          </a:bodyPr>
          <a:lstStyle/>
          <a:p>
            <a:pPr marL="0" indent="0">
              <a:buNone/>
            </a:pPr>
            <a:r>
              <a:rPr lang="nl-NL" sz="1500">
                <a:effectLst/>
                <a:latin typeface="Helvetica" pitchFamily="2" charset="0"/>
              </a:rPr>
              <a:t>Gezondheid is meer dan ‘niet ziek zijn’. Het gaat ook over het mee kunnen doen in de maatschappij. En over de omgeving waarin je leeft. Zorgen, geldproblemen, werkloosheid, laaggeletterdheid, woonomgeving en gezondheidsvaardigheden… Veel Tilburgers hebben in hun dagelijks leven te maken met deze uitdagingen. Allemaal zijn ze van invloed op hoe gezond je bent, hoe gezond je je voelt én of je gezond keuzes kunt maken. </a:t>
            </a:r>
          </a:p>
          <a:p>
            <a:r>
              <a:rPr lang="nl-NL" sz="1500">
                <a:effectLst/>
                <a:latin typeface="Helvetica" pitchFamily="2" charset="0"/>
              </a:rPr>
              <a:t>18% van de Tilburgers voelt zich psychisch niet gezond. </a:t>
            </a:r>
          </a:p>
          <a:p>
            <a:r>
              <a:rPr lang="nl-NL" sz="1500">
                <a:effectLst/>
                <a:latin typeface="Helvetica" pitchFamily="2" charset="0"/>
              </a:rPr>
              <a:t>48% van de Tilburgers tussen de 19 en 64 jaar heeft overgewicht; boven de 65 jaar is dat zelfs 62%. </a:t>
            </a:r>
          </a:p>
          <a:p>
            <a:r>
              <a:rPr lang="nl-NL" sz="1500">
                <a:effectLst/>
                <a:latin typeface="Helvetica" pitchFamily="2" charset="0"/>
              </a:rPr>
              <a:t>41% van de volwassenen voldoet niet aan de Nederlandse Norm Gezond Bewegen. Bij jongeren tussen de 12 en 18 jaar voldoet 76% niet. </a:t>
            </a:r>
          </a:p>
          <a:p>
            <a:r>
              <a:rPr lang="nl-NL" sz="1500">
                <a:effectLst/>
                <a:latin typeface="Helvetica" pitchFamily="2" charset="0"/>
              </a:rPr>
              <a:t>Ongeveer een kwart van de volwassen Tilburgers rookt. </a:t>
            </a:r>
          </a:p>
          <a:p>
            <a:r>
              <a:rPr lang="nl-NL" sz="1500">
                <a:effectLst/>
                <a:latin typeface="Helvetica" pitchFamily="2" charset="0"/>
              </a:rPr>
              <a:t>29% van de jongeren in Tilburg onder de 18 jaar, drinkt. </a:t>
            </a:r>
          </a:p>
          <a:p>
            <a:r>
              <a:rPr lang="nl-NL" sz="1500">
                <a:effectLst/>
                <a:latin typeface="Helvetica" pitchFamily="2" charset="0"/>
              </a:rPr>
              <a:t>1 op de 10 jongeren heeft wel eens middelen gebruikt. </a:t>
            </a:r>
          </a:p>
          <a:p>
            <a:r>
              <a:rPr lang="nl-NL" sz="1500">
                <a:effectLst/>
                <a:latin typeface="Helvetica" pitchFamily="2" charset="0"/>
              </a:rPr>
              <a:t>Mensen met een lage opleiding en laag inkomen overlijden eerder en leven langer in ongezondheid </a:t>
            </a:r>
          </a:p>
          <a:p>
            <a:r>
              <a:rPr lang="nl-NL" sz="1500">
                <a:effectLst/>
                <a:latin typeface="Helvetica" pitchFamily="2" charset="0"/>
              </a:rPr>
              <a:t>42% van de Tilburgs tussen de 19 en 64 jaar voelt zich eenzaam. En bij 65-plussers is dat 54%. </a:t>
            </a:r>
          </a:p>
          <a:p>
            <a:endParaRPr lang="nl-NL" sz="1500"/>
          </a:p>
        </p:txBody>
      </p:sp>
    </p:spTree>
    <p:extLst>
      <p:ext uri="{BB962C8B-B14F-4D97-AF65-F5344CB8AC3E}">
        <p14:creationId xmlns:p14="http://schemas.microsoft.com/office/powerpoint/2010/main" val="275349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D0AC-0215-9D4C-B1FA-3EBBC66E26A8}"/>
              </a:ext>
            </a:extLst>
          </p:cNvPr>
          <p:cNvSpPr>
            <a:spLocks noGrp="1"/>
          </p:cNvSpPr>
          <p:nvPr>
            <p:ph type="title"/>
          </p:nvPr>
        </p:nvSpPr>
        <p:spPr>
          <a:xfrm>
            <a:off x="648928" y="4675886"/>
            <a:ext cx="3685032" cy="1608328"/>
          </a:xfrm>
        </p:spPr>
        <p:txBody>
          <a:bodyPr>
            <a:normAutofit/>
          </a:bodyPr>
          <a:lstStyle/>
          <a:p>
            <a:r>
              <a:rPr lang="nl-NL" sz="3600"/>
              <a:t>Relatie gezonde wijkaanpak</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2AE832E5-59EA-3E44-AB32-AAD372E37861}"/>
              </a:ext>
            </a:extLst>
          </p:cNvPr>
          <p:cNvPicPr>
            <a:picLocks noChangeAspect="1"/>
          </p:cNvPicPr>
          <p:nvPr/>
        </p:nvPicPr>
        <p:blipFill rotWithShape="1">
          <a:blip r:embed="rId2"/>
          <a:srcRect r="544"/>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5F88FAC1-6530-0046-997B-EB2FFED307EB}"/>
              </a:ext>
            </a:extLst>
          </p:cNvPr>
          <p:cNvSpPr>
            <a:spLocks noGrp="1"/>
          </p:cNvSpPr>
          <p:nvPr>
            <p:ph idx="1"/>
          </p:nvPr>
        </p:nvSpPr>
        <p:spPr>
          <a:xfrm>
            <a:off x="4864100" y="4675886"/>
            <a:ext cx="6675627" cy="1605083"/>
          </a:xfrm>
        </p:spPr>
        <p:txBody>
          <a:bodyPr anchor="ctr">
            <a:normAutofit/>
          </a:bodyPr>
          <a:lstStyle/>
          <a:p>
            <a:r>
              <a:rPr lang="nl-NL" sz="2000" dirty="0">
                <a:hlinkClick r:id="rId3"/>
              </a:rPr>
              <a:t>https://www.loketgezondleven.nl/integraal-werken/gezonde-wijkaanpak/infographic-gezonde-wijkaanpak</a:t>
            </a:r>
            <a:endParaRPr lang="nl-NL" sz="2000" dirty="0"/>
          </a:p>
          <a:p>
            <a:endParaRPr lang="nl-NL" sz="2000" dirty="0"/>
          </a:p>
        </p:txBody>
      </p:sp>
    </p:spTree>
    <p:extLst>
      <p:ext uri="{BB962C8B-B14F-4D97-AF65-F5344CB8AC3E}">
        <p14:creationId xmlns:p14="http://schemas.microsoft.com/office/powerpoint/2010/main" val="335431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BDCF5-450C-3F44-B329-F34183862245}"/>
              </a:ext>
            </a:extLst>
          </p:cNvPr>
          <p:cNvSpPr>
            <a:spLocks noGrp="1"/>
          </p:cNvSpPr>
          <p:nvPr>
            <p:ph type="title"/>
          </p:nvPr>
        </p:nvSpPr>
        <p:spPr>
          <a:xfrm>
            <a:off x="648929" y="629266"/>
            <a:ext cx="3505495" cy="1622321"/>
          </a:xfrm>
          <a:prstGeom prst="ellipse">
            <a:avLst/>
          </a:prstGeom>
        </p:spPr>
        <p:txBody>
          <a:bodyPr>
            <a:normAutofit/>
          </a:bodyPr>
          <a:lstStyle/>
          <a:p>
            <a:r>
              <a:rPr lang="nl-NL" sz="3700"/>
              <a:t>Gezonde wijkaanpak</a:t>
            </a:r>
          </a:p>
        </p:txBody>
      </p:sp>
      <p:sp>
        <p:nvSpPr>
          <p:cNvPr id="3" name="Tijdelijke aanduiding voor inhoud 2">
            <a:extLst>
              <a:ext uri="{FF2B5EF4-FFF2-40B4-BE49-F238E27FC236}">
                <a16:creationId xmlns:a16="http://schemas.microsoft.com/office/drawing/2014/main" id="{7AC68093-0AE0-844C-B49F-962D068646CD}"/>
              </a:ext>
            </a:extLst>
          </p:cNvPr>
          <p:cNvSpPr>
            <a:spLocks noGrp="1"/>
          </p:cNvSpPr>
          <p:nvPr>
            <p:ph idx="1"/>
          </p:nvPr>
        </p:nvSpPr>
        <p:spPr>
          <a:xfrm>
            <a:off x="648931" y="2438400"/>
            <a:ext cx="3505494" cy="3785419"/>
          </a:xfrm>
        </p:spPr>
        <p:txBody>
          <a:bodyPr>
            <a:normAutofit/>
          </a:bodyPr>
          <a:lstStyle/>
          <a:p>
            <a:r>
              <a:rPr lang="nl-NL" sz="2000"/>
              <a:t>Invloed van de externe omgeving</a:t>
            </a:r>
          </a:p>
          <a:p>
            <a:pPr lvl="1"/>
            <a:r>
              <a:rPr lang="nl-NL" sz="2000"/>
              <a:t>Waar je woont, werkt of naar school gaat.</a:t>
            </a:r>
          </a:p>
          <a:p>
            <a:pPr lvl="1"/>
            <a:r>
              <a:rPr lang="nl-NL" sz="2000"/>
              <a:t>Ga eens naar loket gezond leven. Wat vind je daar over gezonde wijkaanpak?</a:t>
            </a:r>
          </a:p>
          <a:p>
            <a:pPr lvl="1"/>
            <a:r>
              <a:rPr lang="nl-NL" sz="2000"/>
              <a:t>Wat is de definitie van gezonde wijkaanpak?</a:t>
            </a:r>
          </a:p>
          <a:p>
            <a:pPr lvl="1"/>
            <a:r>
              <a:rPr lang="nl-NL" sz="2000"/>
              <a:t>Wat zijn belangrijke aspecten?</a:t>
            </a:r>
          </a:p>
          <a:p>
            <a:pPr lvl="1"/>
            <a:endParaRPr lang="nl-NL"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lucht, gras&#10;&#10;Automatisch gegenereerde beschrijving">
            <a:extLst>
              <a:ext uri="{FF2B5EF4-FFF2-40B4-BE49-F238E27FC236}">
                <a16:creationId xmlns:a16="http://schemas.microsoft.com/office/drawing/2014/main" id="{73031830-94E0-124D-8792-FD9432191DD9}"/>
              </a:ext>
            </a:extLst>
          </p:cNvPr>
          <p:cNvPicPr>
            <a:picLocks noChangeAspect="1"/>
          </p:cNvPicPr>
          <p:nvPr/>
        </p:nvPicPr>
        <p:blipFill>
          <a:blip r:embed="rId2"/>
          <a:stretch>
            <a:fillRect/>
          </a:stretch>
        </p:blipFill>
        <p:spPr>
          <a:xfrm>
            <a:off x="5405862" y="2148269"/>
            <a:ext cx="6019331" cy="2558215"/>
          </a:xfrm>
          <a:prstGeom prst="rect">
            <a:avLst/>
          </a:prstGeom>
          <a:effectLst/>
        </p:spPr>
      </p:pic>
    </p:spTree>
    <p:extLst>
      <p:ext uri="{BB962C8B-B14F-4D97-AF65-F5344CB8AC3E}">
        <p14:creationId xmlns:p14="http://schemas.microsoft.com/office/powerpoint/2010/main" val="122539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86834" y="1153572"/>
            <a:ext cx="3200400" cy="4461163"/>
          </a:xfrm>
        </p:spPr>
        <p:txBody>
          <a:bodyPr>
            <a:normAutofit/>
          </a:bodyPr>
          <a:lstStyle/>
          <a:p>
            <a:r>
              <a:rPr lang="nl-NL">
                <a:solidFill>
                  <a:srgbClr val="FFFFFF"/>
                </a:solidFill>
              </a:rPr>
              <a:t>Gezonde wijkaanpak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590621-F207-2245-971D-5F288799F00E}"/>
              </a:ext>
            </a:extLst>
          </p:cNvPr>
          <p:cNvSpPr>
            <a:spLocks noGrp="1"/>
          </p:cNvSpPr>
          <p:nvPr>
            <p:ph idx="1"/>
          </p:nvPr>
        </p:nvSpPr>
        <p:spPr>
          <a:xfrm>
            <a:off x="4447308" y="591344"/>
            <a:ext cx="6906491" cy="5585619"/>
          </a:xfrm>
        </p:spPr>
        <p:txBody>
          <a:bodyPr anchor="ctr">
            <a:normAutofit/>
          </a:bodyPr>
          <a:lstStyle/>
          <a:p>
            <a:pPr marL="0" indent="0">
              <a:buNone/>
            </a:pPr>
            <a:r>
              <a:rPr lang="nl-NL"/>
              <a:t>“Wijkgerichte gezondheidsbevordering, ook wel Gezonde Wijkaanpak of communitybenadering genoemd, is een structurele, integrale en gebiedsgerichte aanpak met als doel het versterken van gezondheid en welzijn van bewoners in een wijk, buurt of dorp en het aanpakken van gezondheidsachterstanden.”</a:t>
            </a:r>
          </a:p>
          <a:p>
            <a:pPr marL="0" indent="0">
              <a:buNone/>
            </a:pPr>
            <a:endParaRPr lang="nl-NL"/>
          </a:p>
          <a:p>
            <a:pPr marL="0" indent="0">
              <a:buNone/>
            </a:pPr>
            <a:r>
              <a:rPr lang="nl-NL"/>
              <a:t>Bron: Loket Gezond leven </a:t>
            </a:r>
          </a:p>
          <a:p>
            <a:endParaRPr lang="nl-NL"/>
          </a:p>
        </p:txBody>
      </p:sp>
    </p:spTree>
    <p:extLst>
      <p:ext uri="{BB962C8B-B14F-4D97-AF65-F5344CB8AC3E}">
        <p14:creationId xmlns:p14="http://schemas.microsoft.com/office/powerpoint/2010/main" val="317492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Gezonde wijkaanpak</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E9076E08-2535-4779-9991-74B70ADD6DF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91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4200">
                <a:solidFill>
                  <a:srgbClr val="FFFFFF"/>
                </a:solidFill>
              </a:rPr>
              <a:t>Aandachtswijken</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18BE1D18-4D7A-4F0E-9A33-FCE4361B2F24}"/>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62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Puzzelstukjes">
            <a:extLst>
              <a:ext uri="{FF2B5EF4-FFF2-40B4-BE49-F238E27FC236}">
                <a16:creationId xmlns:a16="http://schemas.microsoft.com/office/drawing/2014/main" id="{47D0D9AD-D73C-E862-7EA2-E92E85F9AC2B}"/>
              </a:ext>
            </a:extLst>
          </p:cNvPr>
          <p:cNvPicPr>
            <a:picLocks noChangeAspect="1"/>
          </p:cNvPicPr>
          <p:nvPr/>
        </p:nvPicPr>
        <p:blipFill rotWithShape="1">
          <a:blip r:embed="rId2"/>
          <a:srcRect t="7707" b="7707"/>
          <a:stretch/>
        </p:blipFill>
        <p:spPr>
          <a:xfrm>
            <a:off x="-3047" y="10"/>
            <a:ext cx="12191999" cy="6857990"/>
          </a:xfrm>
          <a:prstGeom prst="rect">
            <a:avLst/>
          </a:prstGeom>
        </p:spPr>
      </p:pic>
      <p:sp>
        <p:nvSpPr>
          <p:cNvPr id="2" name="Titel 1">
            <a:extLst>
              <a:ext uri="{FF2B5EF4-FFF2-40B4-BE49-F238E27FC236}">
                <a16:creationId xmlns:a16="http://schemas.microsoft.com/office/drawing/2014/main" id="{434603A1-2107-2B72-A59D-903B3D4A525B}"/>
              </a:ext>
            </a:extLst>
          </p:cNvPr>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r>
              <a:rPr lang="nl-NL" sz="5200" dirty="0">
                <a:solidFill>
                  <a:srgbClr val="FFFFFF"/>
                </a:solidFill>
              </a:rPr>
              <a:t>GALA </a:t>
            </a:r>
            <a:r>
              <a:rPr lang="nl-NL" sz="5200" b="1" dirty="0">
                <a:solidFill>
                  <a:srgbClr val="FFFFFF"/>
                </a:solidFill>
                <a:latin typeface="RO Sans"/>
              </a:rPr>
              <a:t>Gezond en Actief Leven Akkoord</a:t>
            </a:r>
            <a:br>
              <a:rPr lang="nl-NL" sz="5200" b="1" dirty="0">
                <a:solidFill>
                  <a:srgbClr val="FFFFFF"/>
                </a:solidFill>
                <a:latin typeface="RO Sans"/>
              </a:rPr>
            </a:br>
            <a:endParaRPr lang="nl-NL" sz="5200" dirty="0">
              <a:solidFill>
                <a:srgbClr val="FFFFFF"/>
              </a:solidFill>
            </a:endParaRPr>
          </a:p>
        </p:txBody>
      </p:sp>
      <p:sp>
        <p:nvSpPr>
          <p:cNvPr id="7" name="Tijdelijke aanduiding voor inhoud 6">
            <a:extLst>
              <a:ext uri="{FF2B5EF4-FFF2-40B4-BE49-F238E27FC236}">
                <a16:creationId xmlns:a16="http://schemas.microsoft.com/office/drawing/2014/main" id="{FD387BD8-B1E1-78BE-410A-2A6A28437BA8}"/>
              </a:ext>
            </a:extLst>
          </p:cNvPr>
          <p:cNvSpPr>
            <a:spLocks noGrp="1"/>
          </p:cNvSpPr>
          <p:nvPr>
            <p:ph idx="1"/>
          </p:nvPr>
        </p:nvSpPr>
        <p:spPr/>
        <p:txBody>
          <a:bodyPr/>
          <a:lstStyle/>
          <a:p>
            <a:r>
              <a:rPr lang="nl-NL" b="1" dirty="0">
                <a:solidFill>
                  <a:srgbClr val="FFFFFF"/>
                </a:solidFill>
                <a:latin typeface="RO Sans"/>
              </a:rPr>
              <a:t>Jullie hebben het stuk gelezen</a:t>
            </a:r>
          </a:p>
          <a:p>
            <a:r>
              <a:rPr lang="nl-NL" b="1" dirty="0">
                <a:solidFill>
                  <a:srgbClr val="FFFFFF"/>
                </a:solidFill>
                <a:latin typeface="RO Sans"/>
              </a:rPr>
              <a:t>Welke inzichten hoe kun je dit gebruiken voor het IBS?</a:t>
            </a:r>
            <a:endParaRPr lang="nl-NL" dirty="0"/>
          </a:p>
        </p:txBody>
      </p:sp>
    </p:spTree>
    <p:extLst>
      <p:ext uri="{BB962C8B-B14F-4D97-AF65-F5344CB8AC3E}">
        <p14:creationId xmlns:p14="http://schemas.microsoft.com/office/powerpoint/2010/main" val="19140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2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42DF5C-F2E0-354D-B82F-2C1A2DF8640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100" dirty="0" err="1">
                <a:solidFill>
                  <a:srgbClr val="FFFFFF"/>
                </a:solidFill>
              </a:rPr>
              <a:t>Opdrachten</a:t>
            </a:r>
            <a:r>
              <a:rPr lang="en-US" sz="4100" dirty="0">
                <a:solidFill>
                  <a:srgbClr val="FFFFFF"/>
                </a:solidFill>
              </a:rPr>
              <a:t>:</a:t>
            </a:r>
          </a:p>
        </p:txBody>
      </p:sp>
      <p:pic>
        <p:nvPicPr>
          <p:cNvPr id="5" name="Tijdelijke aanduiding voor inhoud 4">
            <a:extLst>
              <a:ext uri="{FF2B5EF4-FFF2-40B4-BE49-F238E27FC236}">
                <a16:creationId xmlns:a16="http://schemas.microsoft.com/office/drawing/2014/main" id="{5605C795-B59E-7644-9665-C353AD140529}"/>
              </a:ext>
            </a:extLst>
          </p:cNvPr>
          <p:cNvPicPr>
            <a:picLocks noGrp="1" noChangeAspect="1"/>
          </p:cNvPicPr>
          <p:nvPr>
            <p:ph sz="half" idx="1"/>
          </p:nvPr>
        </p:nvPicPr>
        <p:blipFill>
          <a:blip r:embed="rId3"/>
          <a:srcRect/>
          <a:stretch/>
        </p:blipFill>
        <p:spPr>
          <a:xfrm>
            <a:off x="770545" y="321733"/>
            <a:ext cx="6172310"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jdelijke aanduiding voor inhoud 5">
            <a:extLst>
              <a:ext uri="{FF2B5EF4-FFF2-40B4-BE49-F238E27FC236}">
                <a16:creationId xmlns:a16="http://schemas.microsoft.com/office/drawing/2014/main" id="{1316BEF0-F236-564B-B2CB-6D08A107A465}"/>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indent="0">
              <a:buNone/>
            </a:pPr>
            <a:r>
              <a:rPr lang="en-US" sz="2000" dirty="0" err="1">
                <a:solidFill>
                  <a:srgbClr val="FFFFFF"/>
                </a:solidFill>
              </a:rPr>
              <a:t>Uitleg</a:t>
            </a:r>
            <a:r>
              <a:rPr lang="en-US" sz="2000" dirty="0">
                <a:solidFill>
                  <a:srgbClr val="FFFFFF"/>
                </a:solidFill>
              </a:rPr>
              <a:t> LA</a:t>
            </a:r>
          </a:p>
        </p:txBody>
      </p:sp>
    </p:spTree>
    <p:extLst>
      <p:ext uri="{BB962C8B-B14F-4D97-AF65-F5344CB8AC3E}">
        <p14:creationId xmlns:p14="http://schemas.microsoft.com/office/powerpoint/2010/main" val="1838515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atch Live to 100: Secrets of the Blue Zones | Netflix Official Site">
            <a:extLst>
              <a:ext uri="{FF2B5EF4-FFF2-40B4-BE49-F238E27FC236}">
                <a16:creationId xmlns:a16="http://schemas.microsoft.com/office/drawing/2014/main" id="{248DBFA0-5A78-D603-350E-79D862B7D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463296"/>
            <a:ext cx="7009396" cy="3925261"/>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1">
            <a:extLst>
              <a:ext uri="{FF2B5EF4-FFF2-40B4-BE49-F238E27FC236}">
                <a16:creationId xmlns:a16="http://schemas.microsoft.com/office/drawing/2014/main" id="{26C8BB4A-FFA1-8F48-A015-4A88F775FEBC}"/>
              </a:ext>
            </a:extLst>
          </p:cNvPr>
          <p:cNvSpPr>
            <a:spLocks noGrp="1"/>
          </p:cNvSpPr>
          <p:nvPr>
            <p:ph type="title"/>
          </p:nvPr>
        </p:nvSpPr>
        <p:spPr/>
        <p:txBody>
          <a:bodyPr/>
          <a:lstStyle/>
          <a:p>
            <a:r>
              <a:rPr lang="nl-NL" dirty="0"/>
              <a:t>Welke inzichten vanuit deze documentaire? </a:t>
            </a:r>
          </a:p>
        </p:txBody>
      </p:sp>
    </p:spTree>
    <p:extLst>
      <p:ext uri="{BB962C8B-B14F-4D97-AF65-F5344CB8AC3E}">
        <p14:creationId xmlns:p14="http://schemas.microsoft.com/office/powerpoint/2010/main" val="313974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7E2D83-D1BE-0D4C-B4F3-BC1DE4348E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a:solidFill>
                  <a:srgbClr val="FFFFFF"/>
                </a:solidFill>
              </a:rPr>
              <a:t>Hot topics/ interessante info</a:t>
            </a:r>
            <a:br>
              <a:rPr lang="en-US" sz="3600">
                <a:solidFill>
                  <a:srgbClr val="FFFFFF"/>
                </a:solidFill>
              </a:rPr>
            </a:br>
            <a:endParaRPr lang="en-US" sz="3600">
              <a:solidFill>
                <a:srgbClr val="FFFFFF"/>
              </a:solidFill>
            </a:endParaRPr>
          </a:p>
        </p:txBody>
      </p:sp>
      <p:pic>
        <p:nvPicPr>
          <p:cNvPr id="4" name="Afbeelding 3" descr="Afbeelding met Graphics, grafische vormgeving, clipart, Lettertype&#10;&#10;Automatisch gegenereerde beschrijving">
            <a:extLst>
              <a:ext uri="{FF2B5EF4-FFF2-40B4-BE49-F238E27FC236}">
                <a16:creationId xmlns:a16="http://schemas.microsoft.com/office/drawing/2014/main" id="{37ADAACE-1BB0-0042-A6D2-AE5554DD69D2}"/>
              </a:ext>
            </a:extLst>
          </p:cNvPr>
          <p:cNvPicPr>
            <a:picLocks noChangeAspect="1"/>
          </p:cNvPicPr>
          <p:nvPr/>
        </p:nvPicPr>
        <p:blipFill>
          <a:blip r:embed="rId3"/>
          <a:stretch>
            <a:fillRect/>
          </a:stretch>
        </p:blipFill>
        <p:spPr>
          <a:xfrm>
            <a:off x="5011561" y="643466"/>
            <a:ext cx="6312209" cy="5568739"/>
          </a:xfrm>
          <a:prstGeom prst="rect">
            <a:avLst/>
          </a:prstGeom>
        </p:spPr>
      </p:pic>
      <p:sp>
        <p:nvSpPr>
          <p:cNvPr id="7" name="Rechthoek 6">
            <a:extLst>
              <a:ext uri="{FF2B5EF4-FFF2-40B4-BE49-F238E27FC236}">
                <a16:creationId xmlns:a16="http://schemas.microsoft.com/office/drawing/2014/main" id="{D2D0202C-2FE3-1346-8132-EEB68FBC0A1D}"/>
              </a:ext>
            </a:extLst>
          </p:cNvPr>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308674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DFD7104-603F-9C07-A64F-2B2C4812FD41}"/>
              </a:ext>
            </a:extLst>
          </p:cNvPr>
          <p:cNvPicPr>
            <a:picLocks noChangeAspect="1"/>
          </p:cNvPicPr>
          <p:nvPr/>
        </p:nvPicPr>
        <p:blipFill rotWithShape="1">
          <a:blip r:embed="rId2"/>
          <a:srcRect t="1736" b="13994"/>
          <a:stretch/>
        </p:blipFill>
        <p:spPr>
          <a:xfrm>
            <a:off x="-3047" y="10"/>
            <a:ext cx="12191999" cy="6857990"/>
          </a:xfrm>
          <a:prstGeom prst="rect">
            <a:avLst/>
          </a:prstGeom>
        </p:spPr>
      </p:pic>
      <p:sp>
        <p:nvSpPr>
          <p:cNvPr id="4" name="Titel 3">
            <a:extLst>
              <a:ext uri="{FF2B5EF4-FFF2-40B4-BE49-F238E27FC236}">
                <a16:creationId xmlns:a16="http://schemas.microsoft.com/office/drawing/2014/main" id="{073A596B-4510-AA40-A1C0-87C386181F3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On route</a:t>
            </a:r>
            <a:br>
              <a:rPr lang="en-US" sz="5200">
                <a:solidFill>
                  <a:srgbClr val="FFFFFF"/>
                </a:solidFill>
              </a:rPr>
            </a:br>
            <a:endParaRPr lang="en-US" sz="5200">
              <a:solidFill>
                <a:srgbClr val="FFFFFF"/>
              </a:solidFill>
            </a:endParaRPr>
          </a:p>
        </p:txBody>
      </p:sp>
      <p:sp>
        <p:nvSpPr>
          <p:cNvPr id="7" name="Tijdelijke aanduiding voor inhoud 6">
            <a:extLst>
              <a:ext uri="{FF2B5EF4-FFF2-40B4-BE49-F238E27FC236}">
                <a16:creationId xmlns:a16="http://schemas.microsoft.com/office/drawing/2014/main" id="{E5394E47-AF19-BD50-1FEA-E5CB921A38D9}"/>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a:solidFill>
                  <a:srgbClr val="FFFFFF"/>
                </a:solidFill>
              </a:rPr>
              <a:t>Mogelijkheden gratis buiten bewegen.</a:t>
            </a:r>
          </a:p>
        </p:txBody>
      </p:sp>
    </p:spTree>
    <p:extLst>
      <p:ext uri="{BB962C8B-B14F-4D97-AF65-F5344CB8AC3E}">
        <p14:creationId xmlns:p14="http://schemas.microsoft.com/office/powerpoint/2010/main" val="11773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14D0F-126E-A44B-9E1B-C1D257682470}"/>
              </a:ext>
            </a:extLst>
          </p:cNvPr>
          <p:cNvSpPr>
            <a:spLocks noGrp="1"/>
          </p:cNvSpPr>
          <p:nvPr>
            <p:ph type="title"/>
          </p:nvPr>
        </p:nvSpPr>
        <p:spPr>
          <a:xfrm>
            <a:off x="1514292" y="513612"/>
            <a:ext cx="9894133" cy="1031216"/>
          </a:xfrm>
        </p:spPr>
        <p:txBody>
          <a:bodyPr anchor="b">
            <a:normAutofit fontScale="90000"/>
          </a:bodyPr>
          <a:lstStyle/>
          <a:p>
            <a:r>
              <a:rPr lang="nl-NL" dirty="0"/>
              <a:t>IBS periode 1 Leefbaarheid en gezondheid in stad</a:t>
            </a:r>
          </a:p>
        </p:txBody>
      </p:sp>
      <p:pic>
        <p:nvPicPr>
          <p:cNvPr id="6" name="Afbeelding 5" descr="Afbeelding met tekst&#10;&#10;Automatisch gegenereerde beschrijving">
            <a:extLst>
              <a:ext uri="{FF2B5EF4-FFF2-40B4-BE49-F238E27FC236}">
                <a16:creationId xmlns:a16="http://schemas.microsoft.com/office/drawing/2014/main" id="{26EC7D53-3C3A-944F-BD5D-CD606993F4F7}"/>
              </a:ext>
            </a:extLst>
          </p:cNvPr>
          <p:cNvPicPr>
            <a:picLocks noChangeAspect="1"/>
          </p:cNvPicPr>
          <p:nvPr/>
        </p:nvPicPr>
        <p:blipFill>
          <a:blip r:embed="rId2"/>
          <a:stretch>
            <a:fillRect/>
          </a:stretch>
        </p:blipFill>
        <p:spPr>
          <a:xfrm>
            <a:off x="1978611" y="2589086"/>
            <a:ext cx="4140745" cy="2755478"/>
          </a:xfrm>
          <a:prstGeom prst="rect">
            <a:avLst/>
          </a:prstGeom>
        </p:spPr>
      </p:pic>
      <p:sp>
        <p:nvSpPr>
          <p:cNvPr id="17"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8"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B7B96DA-25B0-1D48-BA40-12C032D06C68}"/>
              </a:ext>
            </a:extLst>
          </p:cNvPr>
          <p:cNvSpPr>
            <a:spLocks noGrp="1"/>
          </p:cNvSpPr>
          <p:nvPr>
            <p:ph idx="1"/>
          </p:nvPr>
        </p:nvSpPr>
        <p:spPr>
          <a:xfrm>
            <a:off x="7781373" y="2279151"/>
            <a:ext cx="3627063" cy="3387145"/>
          </a:xfrm>
        </p:spPr>
        <p:txBody>
          <a:bodyPr anchor="ctr">
            <a:normAutofit/>
          </a:bodyPr>
          <a:lstStyle/>
          <a:p>
            <a:r>
              <a:rPr lang="nl-NL" sz="2400" dirty="0"/>
              <a:t>In een multidisciplinaire team schrijf je een beleidsadvies over een vraagstuk rond leefbaarheid in en om de stad. Je organiseert een activiteit waarin jullie het advies presenteren aan de stakeholders.</a:t>
            </a:r>
          </a:p>
        </p:txBody>
      </p:sp>
    </p:spTree>
    <p:extLst>
      <p:ext uri="{BB962C8B-B14F-4D97-AF65-F5344CB8AC3E}">
        <p14:creationId xmlns:p14="http://schemas.microsoft.com/office/powerpoint/2010/main" val="212995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B98809-4B19-45DE-C83A-8B4E17E84E1B}"/>
              </a:ext>
            </a:extLst>
          </p:cNvPr>
          <p:cNvSpPr>
            <a:spLocks noGrp="1"/>
          </p:cNvSpPr>
          <p:nvPr>
            <p:ph type="title"/>
          </p:nvPr>
        </p:nvSpPr>
        <p:spPr>
          <a:xfrm>
            <a:off x="761803" y="350196"/>
            <a:ext cx="4646904" cy="1624520"/>
          </a:xfrm>
        </p:spPr>
        <p:txBody>
          <a:bodyPr anchor="ctr">
            <a:normAutofit/>
          </a:bodyPr>
          <a:lstStyle/>
          <a:p>
            <a:r>
              <a:rPr lang="nl-NL" sz="4000" dirty="0"/>
              <a:t>Opdracht</a:t>
            </a:r>
          </a:p>
        </p:txBody>
      </p:sp>
      <p:sp>
        <p:nvSpPr>
          <p:cNvPr id="3" name="Tijdelijke aanduiding voor inhoud 2">
            <a:extLst>
              <a:ext uri="{FF2B5EF4-FFF2-40B4-BE49-F238E27FC236}">
                <a16:creationId xmlns:a16="http://schemas.microsoft.com/office/drawing/2014/main" id="{8936DE5A-879B-2CB9-7FC9-834C78B46BFD}"/>
              </a:ext>
            </a:extLst>
          </p:cNvPr>
          <p:cNvSpPr>
            <a:spLocks noGrp="1"/>
          </p:cNvSpPr>
          <p:nvPr>
            <p:ph idx="1"/>
          </p:nvPr>
        </p:nvSpPr>
        <p:spPr>
          <a:xfrm>
            <a:off x="761802" y="2743200"/>
            <a:ext cx="4646905" cy="3613149"/>
          </a:xfrm>
        </p:spPr>
        <p:txBody>
          <a:bodyPr anchor="ctr">
            <a:normAutofit/>
          </a:bodyPr>
          <a:lstStyle/>
          <a:p>
            <a:r>
              <a:rPr lang="nl-NL" sz="2000" b="0" i="1">
                <a:effectLst/>
                <a:latin typeface="Arial" panose="020B0604020202020204" pitchFamily="34" charset="0"/>
              </a:rPr>
              <a:t>Kom met adviezen om op een toegankelijke manier mensen aan te zetten tot beweging langs de groene route van Moerenburg tot stadspark Oude Dijk in Tilburg </a:t>
            </a:r>
            <a:endParaRPr lang="nl-NL" sz="2000"/>
          </a:p>
        </p:txBody>
      </p:sp>
      <p:pic>
        <p:nvPicPr>
          <p:cNvPr id="5" name="Picture 4">
            <a:extLst>
              <a:ext uri="{FF2B5EF4-FFF2-40B4-BE49-F238E27FC236}">
                <a16:creationId xmlns:a16="http://schemas.microsoft.com/office/drawing/2014/main" id="{A0B856F0-5490-4909-D6DA-3B4433EA878C}"/>
              </a:ext>
            </a:extLst>
          </p:cNvPr>
          <p:cNvPicPr>
            <a:picLocks noChangeAspect="1"/>
          </p:cNvPicPr>
          <p:nvPr/>
        </p:nvPicPr>
        <p:blipFill rotWithShape="1">
          <a:blip r:embed="rId2"/>
          <a:srcRect l="14551" r="35393"/>
          <a:stretch/>
        </p:blipFill>
        <p:spPr>
          <a:xfrm>
            <a:off x="6096000" y="1"/>
            <a:ext cx="6102825" cy="6858000"/>
          </a:xfrm>
          <a:prstGeom prst="rect">
            <a:avLst/>
          </a:prstGeom>
        </p:spPr>
      </p:pic>
    </p:spTree>
    <p:extLst>
      <p:ext uri="{BB962C8B-B14F-4D97-AF65-F5344CB8AC3E}">
        <p14:creationId xmlns:p14="http://schemas.microsoft.com/office/powerpoint/2010/main" val="78005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81E669-E2BA-39DE-6987-B15998443CD7}"/>
              </a:ext>
            </a:extLst>
          </p:cNvPr>
          <p:cNvGraphicFramePr/>
          <p:nvPr/>
        </p:nvGraphicFramePr>
        <p:xfrm>
          <a:off x="438672" y="1331089"/>
          <a:ext cx="11314656" cy="457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1FDB2999-18BE-7872-A802-31E86DD2DAC5}"/>
              </a:ext>
            </a:extLst>
          </p:cNvPr>
          <p:cNvSpPr txBox="1"/>
          <p:nvPr/>
        </p:nvSpPr>
        <p:spPr>
          <a:xfrm>
            <a:off x="438672" y="425904"/>
            <a:ext cx="2928395" cy="523220"/>
          </a:xfrm>
          <a:prstGeom prst="rect">
            <a:avLst/>
          </a:prstGeom>
          <a:noFill/>
        </p:spPr>
        <p:txBody>
          <a:bodyPr wrap="square" rtlCol="0">
            <a:spAutoFit/>
          </a:bodyPr>
          <a:lstStyle/>
          <a:p>
            <a:r>
              <a:rPr lang="nl-NL" sz="2800"/>
              <a:t>Proces in P1: </a:t>
            </a:r>
          </a:p>
        </p:txBody>
      </p:sp>
      <p:sp>
        <p:nvSpPr>
          <p:cNvPr id="4" name="Tekstvak 3">
            <a:extLst>
              <a:ext uri="{FF2B5EF4-FFF2-40B4-BE49-F238E27FC236}">
                <a16:creationId xmlns:a16="http://schemas.microsoft.com/office/drawing/2014/main" id="{A1118731-D451-D41B-B70E-7234DE26A50E}"/>
              </a:ext>
            </a:extLst>
          </p:cNvPr>
          <p:cNvSpPr txBox="1"/>
          <p:nvPr/>
        </p:nvSpPr>
        <p:spPr>
          <a:xfrm>
            <a:off x="826625" y="6360818"/>
            <a:ext cx="6094070" cy="276999"/>
          </a:xfrm>
          <a:prstGeom prst="rect">
            <a:avLst/>
          </a:prstGeom>
          <a:noFill/>
        </p:spPr>
        <p:txBody>
          <a:bodyPr wrap="square">
            <a:spAutoFit/>
          </a:bodyPr>
          <a:lstStyle/>
          <a:p>
            <a:r>
              <a:rPr lang="nl-NL" sz="1200"/>
              <a:t>4. Praktische zaken; de planning, toetsen en </a:t>
            </a:r>
            <a:r>
              <a:rPr lang="nl-NL" sz="1200" err="1"/>
              <a:t>feedbackfriends</a:t>
            </a:r>
            <a:r>
              <a:rPr lang="nl-NL" sz="1200"/>
              <a:t> </a:t>
            </a:r>
          </a:p>
        </p:txBody>
      </p:sp>
    </p:spTree>
    <p:extLst>
      <p:ext uri="{BB962C8B-B14F-4D97-AF65-F5344CB8AC3E}">
        <p14:creationId xmlns:p14="http://schemas.microsoft.com/office/powerpoint/2010/main" val="389529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E41AB50-A851-904C-B879-44E42D6CD5BE}"/>
              </a:ext>
            </a:extLst>
          </p:cNvPr>
          <p:cNvPicPr>
            <a:picLocks noChangeAspect="1"/>
          </p:cNvPicPr>
          <p:nvPr/>
        </p:nvPicPr>
        <p:blipFill rotWithShape="1">
          <a:blip r:embed="rId2"/>
          <a:srcRect r="-1" b="1389"/>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269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33645-4979-990F-6A3F-871F97E266B1}"/>
              </a:ext>
            </a:extLst>
          </p:cNvPr>
          <p:cNvSpPr>
            <a:spLocks noGrp="1"/>
          </p:cNvSpPr>
          <p:nvPr>
            <p:ph type="title"/>
          </p:nvPr>
        </p:nvSpPr>
        <p:spPr>
          <a:xfrm>
            <a:off x="572493" y="238539"/>
            <a:ext cx="11018520" cy="1434415"/>
          </a:xfrm>
        </p:spPr>
        <p:txBody>
          <a:bodyPr anchor="b">
            <a:normAutofit/>
          </a:bodyPr>
          <a:lstStyle/>
          <a:p>
            <a:r>
              <a:rPr lang="nl-NL" sz="4600"/>
              <a:t>Gestructureerde aanpak en vergeet de eindgebruiker niet.</a:t>
            </a:r>
          </a:p>
        </p:txBody>
      </p:sp>
      <p:pic>
        <p:nvPicPr>
          <p:cNvPr id="6" name="Afbeelding 5" descr="Druiven aan de wijnstok">
            <a:extLst>
              <a:ext uri="{FF2B5EF4-FFF2-40B4-BE49-F238E27FC236}">
                <a16:creationId xmlns:a16="http://schemas.microsoft.com/office/drawing/2014/main" id="{520D4124-5377-C8F0-E392-8FDAE09AB1A4}"/>
              </a:ext>
            </a:extLst>
          </p:cNvPr>
          <p:cNvPicPr>
            <a:picLocks noChangeAspect="1"/>
          </p:cNvPicPr>
          <p:nvPr/>
        </p:nvPicPr>
        <p:blipFill rotWithShape="1">
          <a:blip r:embed="rId2"/>
          <a:srcRect l="27100" r="8684" b="2"/>
          <a:stretch/>
        </p:blipFill>
        <p:spPr>
          <a:xfrm>
            <a:off x="7675658" y="2093976"/>
            <a:ext cx="3941064" cy="4096512"/>
          </a:xfrm>
          <a:prstGeom prst="rect">
            <a:avLst/>
          </a:prstGeom>
        </p:spPr>
      </p:pic>
      <p:graphicFrame>
        <p:nvGraphicFramePr>
          <p:cNvPr id="4" name="Tijdelijke aanduiding voor inhoud 3">
            <a:extLst>
              <a:ext uri="{FF2B5EF4-FFF2-40B4-BE49-F238E27FC236}">
                <a16:creationId xmlns:a16="http://schemas.microsoft.com/office/drawing/2014/main" id="{001267BF-1E12-B983-4C94-11159F1FC467}"/>
              </a:ext>
            </a:extLst>
          </p:cNvPr>
          <p:cNvGraphicFramePr>
            <a:graphicFrameLocks noGrp="1"/>
          </p:cNvGraphicFramePr>
          <p:nvPr>
            <p:ph idx="1"/>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3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CB46A1-69EE-F543-8CF7-EA70A106A9C6}"/>
              </a:ext>
            </a:extLst>
          </p:cNvPr>
          <p:cNvSpPr>
            <a:spLocks noGrp="1"/>
          </p:cNvSpPr>
          <p:nvPr>
            <p:ph type="title"/>
          </p:nvPr>
        </p:nvSpPr>
        <p:spPr>
          <a:xfrm>
            <a:off x="863029" y="1012004"/>
            <a:ext cx="3416158" cy="4795408"/>
          </a:xfrm>
        </p:spPr>
        <p:txBody>
          <a:bodyPr>
            <a:normAutofit/>
          </a:bodyPr>
          <a:lstStyle/>
          <a:p>
            <a:r>
              <a:rPr lang="nl-NL" sz="3700" dirty="0">
                <a:solidFill>
                  <a:srgbClr val="FFFFFF"/>
                </a:solidFill>
              </a:rPr>
              <a:t>Wet publieke </a:t>
            </a:r>
            <a:r>
              <a:rPr lang="nl-NL" sz="3700" dirty="0" err="1">
                <a:solidFill>
                  <a:srgbClr val="FFFFFF"/>
                </a:solidFill>
              </a:rPr>
              <a:t>gezondheidheid</a:t>
            </a:r>
            <a:r>
              <a:rPr lang="nl-NL" sz="3700" dirty="0">
                <a:solidFill>
                  <a:srgbClr val="FFFFFF"/>
                </a:solidFill>
              </a:rPr>
              <a:t>, land </a:t>
            </a:r>
            <a:r>
              <a:rPr lang="nl-NL" sz="3700" dirty="0" err="1">
                <a:solidFill>
                  <a:srgbClr val="FFFFFF"/>
                </a:solidFill>
              </a:rPr>
              <a:t>Wpg</a:t>
            </a:r>
            <a:r>
              <a:rPr lang="nl-NL" sz="3700" dirty="0">
                <a:solidFill>
                  <a:srgbClr val="FFFFFF"/>
                </a:solidFill>
              </a:rPr>
              <a:t> (bron RIVM)</a:t>
            </a:r>
            <a:br>
              <a:rPr lang="nl-NL" sz="3700" dirty="0">
                <a:solidFill>
                  <a:srgbClr val="FFFFFF"/>
                </a:solidFill>
              </a:rPr>
            </a:br>
            <a:br>
              <a:rPr lang="nl-NL" sz="3700" dirty="0">
                <a:solidFill>
                  <a:srgbClr val="FFFFFF"/>
                </a:solidFill>
              </a:rPr>
            </a:br>
            <a:endParaRPr lang="nl-NL" sz="3700" dirty="0">
              <a:solidFill>
                <a:srgbClr val="FFFFFF"/>
              </a:solidFill>
            </a:endParaRPr>
          </a:p>
        </p:txBody>
      </p:sp>
      <p:graphicFrame>
        <p:nvGraphicFramePr>
          <p:cNvPr id="5" name="Tijdelijke aanduiding voor inhoud 2">
            <a:extLst>
              <a:ext uri="{FF2B5EF4-FFF2-40B4-BE49-F238E27FC236}">
                <a16:creationId xmlns:a16="http://schemas.microsoft.com/office/drawing/2014/main" id="{4E2B8AFA-A14C-47D4-AAB4-B560F590612E}"/>
              </a:ext>
            </a:extLst>
          </p:cNvPr>
          <p:cNvGraphicFramePr>
            <a:graphicFrameLocks noGrp="1"/>
          </p:cNvGraphicFramePr>
          <p:nvPr>
            <p:ph idx="1"/>
            <p:extLst>
              <p:ext uri="{D42A27DB-BD31-4B8C-83A1-F6EECF244321}">
                <p14:modId xmlns:p14="http://schemas.microsoft.com/office/powerpoint/2010/main" val="39295263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723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1084</Words>
  <Application>Microsoft Macintosh PowerPoint</Application>
  <PresentationFormat>Breedbeeld</PresentationFormat>
  <Paragraphs>129</Paragraphs>
  <Slides>30</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Calibri</vt:lpstr>
      <vt:lpstr>Calibri Light</vt:lpstr>
      <vt:lpstr>Helvetica</vt:lpstr>
      <vt:lpstr>RO Sans</vt:lpstr>
      <vt:lpstr>Kantoorthema</vt:lpstr>
      <vt:lpstr>Week 2</vt:lpstr>
      <vt:lpstr>Terugblik afgelopen 2 jaar, wat hebben je nog nodig?</vt:lpstr>
      <vt:lpstr>Hot topics/ interessante info </vt:lpstr>
      <vt:lpstr>IBS periode 1 Leefbaarheid en gezondheid in stad</vt:lpstr>
      <vt:lpstr>Opdracht</vt:lpstr>
      <vt:lpstr>PowerPoint-presentatie</vt:lpstr>
      <vt:lpstr>PowerPoint-presentatie</vt:lpstr>
      <vt:lpstr>Gestructureerde aanpak en vergeet de eindgebruiker niet.</vt:lpstr>
      <vt:lpstr>Wet publieke gezondheidheid, land Wpg (bron RIVM)  </vt:lpstr>
      <vt:lpstr>Wie heeft welke rol</vt:lpstr>
      <vt:lpstr>Koppeling huidige tijd</vt:lpstr>
      <vt:lpstr>Van landelijk, naar lokaal, eigen leefstijl </vt:lpstr>
      <vt:lpstr>Bronnen zoeken</vt:lpstr>
      <vt:lpstr>Gezondheidsvraagstukken landelijke nota 2020-2024</vt:lpstr>
      <vt:lpstr>A. Gezondheid in de fysieke en sociale leefomgeving  Wat zijn lopende programma’s?</vt:lpstr>
      <vt:lpstr>Kijk hoe de nationale gezondheidsvraagstukken worden vertaald naar lokaal.</vt:lpstr>
      <vt:lpstr>  C. Druk op het dagelijks leven bij jeugd en jongvolwassenen </vt:lpstr>
      <vt:lpstr>Nationaal preventieakkoord</vt:lpstr>
      <vt:lpstr>Thema’s nationaal preventieakkoord</vt:lpstr>
      <vt:lpstr>Vertaling voor Tilburg naar het lokaal preventieakkoord</vt:lpstr>
      <vt:lpstr>De uitdagingen voor Tilburgers uit het lokaal preventieakkoord </vt:lpstr>
      <vt:lpstr>Relatie gezonde wijkaanpak</vt:lpstr>
      <vt:lpstr>Gezonde wijkaanpak</vt:lpstr>
      <vt:lpstr>Gezonde wijkaanpak</vt:lpstr>
      <vt:lpstr>Gezonde wijkaanpak</vt:lpstr>
      <vt:lpstr>Aandachtswijken</vt:lpstr>
      <vt:lpstr>GALA Gezond en Actief Leven Akkoord </vt:lpstr>
      <vt:lpstr>Opdrachten:</vt:lpstr>
      <vt:lpstr>Welke inzichten vanuit deze documentaire? </vt:lpstr>
      <vt:lpstr>On route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lesweek 2</dc:title>
  <dc:creator>Mariska de Rouw</dc:creator>
  <cp:lastModifiedBy>Mariska de Rouw</cp:lastModifiedBy>
  <cp:revision>14</cp:revision>
  <dcterms:created xsi:type="dcterms:W3CDTF">2020-09-04T07:02:04Z</dcterms:created>
  <dcterms:modified xsi:type="dcterms:W3CDTF">2023-09-06T13:46:07Z</dcterms:modified>
</cp:coreProperties>
</file>